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ink/ink1.xml" ContentType="application/inkml+xml"/>
  <Override PartName="/ppt/comments/comment1.xml" ContentType="application/vnd.openxmlformats-officedocument.presentationml.comment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omments/comment3.xml" ContentType="application/vnd.openxmlformats-officedocument.presentationml.comment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comments/comment4.xml" ContentType="application/vnd.openxmlformats-officedocument.presentationml.comment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comments/comment5.xml" ContentType="application/vnd.openxmlformats-officedocument.presentationml.comments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comments/comment6.xml" ContentType="application/vnd.openxmlformats-officedocument.presentationml.comments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comments/comment7.xml" ContentType="application/vnd.openxmlformats-officedocument.presentationml.comments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comments/comment9.xml" ContentType="application/vnd.openxmlformats-officedocument.presentationml.comments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75" r:id="rId5"/>
    <p:sldMasterId id="2147483700" r:id="rId6"/>
    <p:sldMasterId id="2147483713" r:id="rId7"/>
    <p:sldMasterId id="2147483739" r:id="rId8"/>
  </p:sldMasterIdLst>
  <p:notesMasterIdLst>
    <p:notesMasterId r:id="rId40"/>
  </p:notesMasterIdLst>
  <p:handoutMasterIdLst>
    <p:handoutMasterId r:id="rId41"/>
  </p:handoutMasterIdLst>
  <p:sldIdLst>
    <p:sldId id="1890" r:id="rId9"/>
    <p:sldId id="1925" r:id="rId10"/>
    <p:sldId id="1594" r:id="rId11"/>
    <p:sldId id="1927" r:id="rId12"/>
    <p:sldId id="286" r:id="rId13"/>
    <p:sldId id="1945" r:id="rId14"/>
    <p:sldId id="1958" r:id="rId15"/>
    <p:sldId id="1959" r:id="rId16"/>
    <p:sldId id="283" r:id="rId17"/>
    <p:sldId id="1897" r:id="rId18"/>
    <p:sldId id="1948" r:id="rId19"/>
    <p:sldId id="1851" r:id="rId20"/>
    <p:sldId id="1854" r:id="rId21"/>
    <p:sldId id="1952" r:id="rId22"/>
    <p:sldId id="1916" r:id="rId23"/>
    <p:sldId id="1944" r:id="rId24"/>
    <p:sldId id="1941" r:id="rId25"/>
    <p:sldId id="1939" r:id="rId26"/>
    <p:sldId id="1937" r:id="rId27"/>
    <p:sldId id="1953" r:id="rId28"/>
    <p:sldId id="1950" r:id="rId29"/>
    <p:sldId id="1955" r:id="rId30"/>
    <p:sldId id="1912" r:id="rId31"/>
    <p:sldId id="1911" r:id="rId32"/>
    <p:sldId id="1942" r:id="rId33"/>
    <p:sldId id="1914" r:id="rId34"/>
    <p:sldId id="1951" r:id="rId35"/>
    <p:sldId id="1933" r:id="rId36"/>
    <p:sldId id="1862" r:id="rId37"/>
    <p:sldId id="1957" r:id="rId38"/>
    <p:sldId id="186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ya.ghobadi@gmail.com" initials="m" lastIdx="167" clrIdx="0">
    <p:extLst>
      <p:ext uri="{19B8F6BF-5375-455C-9EA6-DF929625EA0E}">
        <p15:presenceInfo xmlns:p15="http://schemas.microsoft.com/office/powerpoint/2012/main" userId="450f57c86f238879" providerId="Windows Live"/>
      </p:ext>
    </p:extLst>
  </p:cmAuthor>
  <p:cmAuthor id="2" name="Zhizhen Zhong" initials="ZZ" lastIdx="16" clrIdx="1">
    <p:extLst>
      <p:ext uri="{19B8F6BF-5375-455C-9EA6-DF929625EA0E}">
        <p15:presenceInfo xmlns:p15="http://schemas.microsoft.com/office/powerpoint/2012/main" userId="S::zhizhenzhong@fb.com::f5755d89-dff0-4657-84ef-3e5c51705436" providerId="AD"/>
      </p:ext>
    </p:extLst>
  </p:cmAuthor>
  <p:cmAuthor id="3" name="Zhizhen Zhong" initials="ZZ [2]" lastIdx="1" clrIdx="2">
    <p:extLst>
      <p:ext uri="{19B8F6BF-5375-455C-9EA6-DF929625EA0E}">
        <p15:presenceInfo xmlns:p15="http://schemas.microsoft.com/office/powerpoint/2012/main" userId="S::zhizhenz@mit.edu::8ab5d5a7-780c-4a94-bc9d-a7bbd78d0b3e" providerId="AD"/>
      </p:ext>
    </p:extLst>
  </p:cmAuthor>
  <p:cmAuthor id="4" name="Zhizhen Zhong" initials="ZZ [3]" lastIdx="39" clrIdx="3">
    <p:extLst>
      <p:ext uri="{19B8F6BF-5375-455C-9EA6-DF929625EA0E}">
        <p15:presenceInfo xmlns:p15="http://schemas.microsoft.com/office/powerpoint/2012/main" userId="Zhizhen Zh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DDD8"/>
    <a:srgbClr val="9B6EBC"/>
    <a:srgbClr val="8D59B3"/>
    <a:srgbClr val="B43500"/>
    <a:srgbClr val="FF7C80"/>
    <a:srgbClr val="00B050"/>
    <a:srgbClr val="000000"/>
    <a:srgbClr val="E6E6E6"/>
    <a:srgbClr val="F2A46E"/>
    <a:srgbClr val="F8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6" autoAdjust="0"/>
    <p:restoredTop sz="67193" autoAdjust="0"/>
  </p:normalViewPr>
  <p:slideViewPr>
    <p:cSldViewPr snapToGrid="0" snapToObjects="1">
      <p:cViewPr varScale="1">
        <p:scale>
          <a:sx n="90" d="100"/>
          <a:sy n="90" d="100"/>
        </p:scale>
        <p:origin x="2408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215089127369075"/>
          <c:y val="6.1364710110978965E-2"/>
          <c:w val="0.80997325989941471"/>
          <c:h val="0.78353728595069394"/>
        </c:manualLayout>
      </c:layout>
      <c:scatterChart>
        <c:scatterStyle val="lineMarker"/>
        <c:varyColors val="0"/>
        <c:ser>
          <c:idx val="3"/>
          <c:order val="0"/>
          <c:tx>
            <c:strRef>
              <c:f>Sheet1!$N$1</c:f>
              <c:strCache>
                <c:ptCount val="1"/>
                <c:pt idx="0">
                  <c:v>City-pair 1</c:v>
                </c:pt>
              </c:strCache>
            </c:strRef>
          </c:tx>
          <c:spPr>
            <a:ln w="38100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Sheet1!$M$3:$M$106</c:f>
              <c:numCache>
                <c:formatCode>General</c:formatCode>
                <c:ptCount val="104"/>
                <c:pt idx="0">
                  <c:v>1482191099</c:v>
                </c:pt>
                <c:pt idx="1">
                  <c:v>1482191100</c:v>
                </c:pt>
                <c:pt idx="2">
                  <c:v>1482192300</c:v>
                </c:pt>
                <c:pt idx="3">
                  <c:v>1482192301</c:v>
                </c:pt>
                <c:pt idx="4">
                  <c:v>1494366899</c:v>
                </c:pt>
                <c:pt idx="5">
                  <c:v>1494366900</c:v>
                </c:pt>
                <c:pt idx="6">
                  <c:v>1494366913</c:v>
                </c:pt>
                <c:pt idx="7">
                  <c:v>1494366914</c:v>
                </c:pt>
                <c:pt idx="8">
                  <c:v>1502287679</c:v>
                </c:pt>
                <c:pt idx="9">
                  <c:v>1502287680</c:v>
                </c:pt>
                <c:pt idx="10">
                  <c:v>1502340600</c:v>
                </c:pt>
                <c:pt idx="11">
                  <c:v>1502340601</c:v>
                </c:pt>
                <c:pt idx="12">
                  <c:v>1504232519</c:v>
                </c:pt>
                <c:pt idx="13">
                  <c:v>1504232520</c:v>
                </c:pt>
                <c:pt idx="14">
                  <c:v>1504232689.0000401</c:v>
                </c:pt>
                <c:pt idx="15">
                  <c:v>1504232690.0000401</c:v>
                </c:pt>
                <c:pt idx="16">
                  <c:v>1505900039</c:v>
                </c:pt>
                <c:pt idx="17">
                  <c:v>1505900040</c:v>
                </c:pt>
                <c:pt idx="18">
                  <c:v>1505900058.9999599</c:v>
                </c:pt>
                <c:pt idx="19">
                  <c:v>1505900059.9999599</c:v>
                </c:pt>
                <c:pt idx="20">
                  <c:v>1507816859</c:v>
                </c:pt>
                <c:pt idx="21">
                  <c:v>1507816860</c:v>
                </c:pt>
                <c:pt idx="22">
                  <c:v>1507817302.00002</c:v>
                </c:pt>
                <c:pt idx="23">
                  <c:v>1507817303.00002</c:v>
                </c:pt>
                <c:pt idx="24">
                  <c:v>1517285759</c:v>
                </c:pt>
                <c:pt idx="25">
                  <c:v>1517285760</c:v>
                </c:pt>
                <c:pt idx="26">
                  <c:v>1517285772</c:v>
                </c:pt>
                <c:pt idx="27">
                  <c:v>1517285773</c:v>
                </c:pt>
                <c:pt idx="28">
                  <c:v>1518390779</c:v>
                </c:pt>
                <c:pt idx="29">
                  <c:v>1518390780</c:v>
                </c:pt>
                <c:pt idx="30">
                  <c:v>1518391109.9999599</c:v>
                </c:pt>
                <c:pt idx="31">
                  <c:v>1518391110.9999599</c:v>
                </c:pt>
                <c:pt idx="32">
                  <c:v>1518482339</c:v>
                </c:pt>
                <c:pt idx="33">
                  <c:v>1518482340</c:v>
                </c:pt>
                <c:pt idx="34">
                  <c:v>1518487543.9999499</c:v>
                </c:pt>
                <c:pt idx="35">
                  <c:v>1518487544.9999499</c:v>
                </c:pt>
                <c:pt idx="36">
                  <c:v>1523976059</c:v>
                </c:pt>
                <c:pt idx="37">
                  <c:v>1523976060</c:v>
                </c:pt>
                <c:pt idx="38">
                  <c:v>1524063285.99998</c:v>
                </c:pt>
                <c:pt idx="39">
                  <c:v>1524063286.99998</c:v>
                </c:pt>
                <c:pt idx="40">
                  <c:v>1526713919</c:v>
                </c:pt>
                <c:pt idx="41">
                  <c:v>1526713920</c:v>
                </c:pt>
                <c:pt idx="42">
                  <c:v>1526742719.99997</c:v>
                </c:pt>
                <c:pt idx="43">
                  <c:v>1526742720.99997</c:v>
                </c:pt>
                <c:pt idx="44">
                  <c:v>1527227879</c:v>
                </c:pt>
                <c:pt idx="45">
                  <c:v>1527227880</c:v>
                </c:pt>
                <c:pt idx="46">
                  <c:v>1527228682.9999499</c:v>
                </c:pt>
                <c:pt idx="47">
                  <c:v>1527228683.9999499</c:v>
                </c:pt>
                <c:pt idx="48">
                  <c:v>1528429019</c:v>
                </c:pt>
                <c:pt idx="49">
                  <c:v>1528429020</c:v>
                </c:pt>
                <c:pt idx="50">
                  <c:v>1528489096.99998</c:v>
                </c:pt>
                <c:pt idx="51">
                  <c:v>1528489097.99998</c:v>
                </c:pt>
                <c:pt idx="52">
                  <c:v>1528895759</c:v>
                </c:pt>
                <c:pt idx="53">
                  <c:v>1528895760</c:v>
                </c:pt>
                <c:pt idx="54">
                  <c:v>1528895785.00001</c:v>
                </c:pt>
                <c:pt idx="55">
                  <c:v>1528895786.00001</c:v>
                </c:pt>
                <c:pt idx="56">
                  <c:v>1531831439</c:v>
                </c:pt>
                <c:pt idx="57">
                  <c:v>1531831440</c:v>
                </c:pt>
                <c:pt idx="58">
                  <c:v>1531831901.99998</c:v>
                </c:pt>
                <c:pt idx="59">
                  <c:v>1531831902.99998</c:v>
                </c:pt>
                <c:pt idx="60">
                  <c:v>1532944619</c:v>
                </c:pt>
                <c:pt idx="61">
                  <c:v>1532944620</c:v>
                </c:pt>
                <c:pt idx="62">
                  <c:v>1532967599.99998</c:v>
                </c:pt>
                <c:pt idx="63">
                  <c:v>1532967600.99998</c:v>
                </c:pt>
                <c:pt idx="64">
                  <c:v>1533175559</c:v>
                </c:pt>
                <c:pt idx="65">
                  <c:v>1533175560</c:v>
                </c:pt>
                <c:pt idx="66">
                  <c:v>1533177479.99998</c:v>
                </c:pt>
                <c:pt idx="67">
                  <c:v>1533177480.99998</c:v>
                </c:pt>
                <c:pt idx="68">
                  <c:v>1537382999</c:v>
                </c:pt>
                <c:pt idx="69">
                  <c:v>1537383000</c:v>
                </c:pt>
                <c:pt idx="70">
                  <c:v>1537455674.9999599</c:v>
                </c:pt>
                <c:pt idx="71">
                  <c:v>1537455675.9999599</c:v>
                </c:pt>
                <c:pt idx="72">
                  <c:v>1539609059</c:v>
                </c:pt>
                <c:pt idx="73">
                  <c:v>1539609060</c:v>
                </c:pt>
                <c:pt idx="74">
                  <c:v>1539609070.00002</c:v>
                </c:pt>
                <c:pt idx="75">
                  <c:v>1539609071.00002</c:v>
                </c:pt>
                <c:pt idx="76">
                  <c:v>1541152859</c:v>
                </c:pt>
                <c:pt idx="77">
                  <c:v>1541152860</c:v>
                </c:pt>
                <c:pt idx="78">
                  <c:v>1541152873</c:v>
                </c:pt>
                <c:pt idx="79">
                  <c:v>1541152874</c:v>
                </c:pt>
                <c:pt idx="80">
                  <c:v>1541935799</c:v>
                </c:pt>
                <c:pt idx="81">
                  <c:v>1541935800</c:v>
                </c:pt>
                <c:pt idx="82">
                  <c:v>1542011220.00003</c:v>
                </c:pt>
                <c:pt idx="83">
                  <c:v>1542011221.00003</c:v>
                </c:pt>
                <c:pt idx="84">
                  <c:v>1543283939</c:v>
                </c:pt>
                <c:pt idx="85">
                  <c:v>1543283940</c:v>
                </c:pt>
                <c:pt idx="86">
                  <c:v>1543341682.99999</c:v>
                </c:pt>
                <c:pt idx="87">
                  <c:v>1543341683.99999</c:v>
                </c:pt>
                <c:pt idx="88">
                  <c:v>1551711899</c:v>
                </c:pt>
                <c:pt idx="89">
                  <c:v>1551711900</c:v>
                </c:pt>
                <c:pt idx="90">
                  <c:v>1551790471</c:v>
                </c:pt>
                <c:pt idx="91">
                  <c:v>1551790472</c:v>
                </c:pt>
                <c:pt idx="92">
                  <c:v>1553813339</c:v>
                </c:pt>
                <c:pt idx="93">
                  <c:v>1553813340</c:v>
                </c:pt>
                <c:pt idx="94">
                  <c:v>1553866250.9999599</c:v>
                </c:pt>
                <c:pt idx="95">
                  <c:v>1553866251.9999599</c:v>
                </c:pt>
                <c:pt idx="96">
                  <c:v>1554165959</c:v>
                </c:pt>
                <c:pt idx="97">
                  <c:v>1554165960</c:v>
                </c:pt>
                <c:pt idx="98">
                  <c:v>1554166561.0000401</c:v>
                </c:pt>
                <c:pt idx="99">
                  <c:v>1554166562.0000401</c:v>
                </c:pt>
                <c:pt idx="100">
                  <c:v>1554211559</c:v>
                </c:pt>
                <c:pt idx="101">
                  <c:v>1554211560</c:v>
                </c:pt>
                <c:pt idx="102">
                  <c:v>1554232176.99998</c:v>
                </c:pt>
                <c:pt idx="103">
                  <c:v>1554232177.99998</c:v>
                </c:pt>
              </c:numCache>
            </c:numRef>
          </c:xVal>
          <c:yVal>
            <c:numRef>
              <c:f>Sheet1!$P$3:$P$106</c:f>
              <c:numCache>
                <c:formatCode>General</c:formatCode>
                <c:ptCount val="104"/>
                <c:pt idx="0">
                  <c:v>0</c:v>
                </c:pt>
                <c:pt idx="1">
                  <c:v>7.4</c:v>
                </c:pt>
                <c:pt idx="2">
                  <c:v>7.4</c:v>
                </c:pt>
                <c:pt idx="3">
                  <c:v>0</c:v>
                </c:pt>
                <c:pt idx="4">
                  <c:v>0</c:v>
                </c:pt>
                <c:pt idx="5">
                  <c:v>4.5999999999999996</c:v>
                </c:pt>
                <c:pt idx="6">
                  <c:v>4.5999999999999996</c:v>
                </c:pt>
                <c:pt idx="7">
                  <c:v>0</c:v>
                </c:pt>
                <c:pt idx="8">
                  <c:v>0</c:v>
                </c:pt>
                <c:pt idx="9">
                  <c:v>4.5999999999999996</c:v>
                </c:pt>
                <c:pt idx="10">
                  <c:v>4.5999999999999996</c:v>
                </c:pt>
                <c:pt idx="11">
                  <c:v>0</c:v>
                </c:pt>
                <c:pt idx="12">
                  <c:v>0</c:v>
                </c:pt>
                <c:pt idx="13">
                  <c:v>4.5999999999999996</c:v>
                </c:pt>
                <c:pt idx="14">
                  <c:v>4.5999999999999996</c:v>
                </c:pt>
                <c:pt idx="15">
                  <c:v>0</c:v>
                </c:pt>
                <c:pt idx="16">
                  <c:v>0</c:v>
                </c:pt>
                <c:pt idx="17">
                  <c:v>7.4</c:v>
                </c:pt>
                <c:pt idx="18">
                  <c:v>7.4</c:v>
                </c:pt>
                <c:pt idx="19">
                  <c:v>0</c:v>
                </c:pt>
                <c:pt idx="20">
                  <c:v>0</c:v>
                </c:pt>
                <c:pt idx="21">
                  <c:v>2.9</c:v>
                </c:pt>
                <c:pt idx="22">
                  <c:v>2.9</c:v>
                </c:pt>
                <c:pt idx="23">
                  <c:v>0</c:v>
                </c:pt>
                <c:pt idx="24">
                  <c:v>0</c:v>
                </c:pt>
                <c:pt idx="25">
                  <c:v>4.5</c:v>
                </c:pt>
                <c:pt idx="26">
                  <c:v>4.5</c:v>
                </c:pt>
                <c:pt idx="27">
                  <c:v>0</c:v>
                </c:pt>
                <c:pt idx="28">
                  <c:v>0</c:v>
                </c:pt>
                <c:pt idx="29">
                  <c:v>7.4</c:v>
                </c:pt>
                <c:pt idx="30">
                  <c:v>7.4</c:v>
                </c:pt>
                <c:pt idx="31">
                  <c:v>0</c:v>
                </c:pt>
                <c:pt idx="32">
                  <c:v>0</c:v>
                </c:pt>
                <c:pt idx="33">
                  <c:v>2.8</c:v>
                </c:pt>
                <c:pt idx="34">
                  <c:v>2.8</c:v>
                </c:pt>
                <c:pt idx="35">
                  <c:v>0</c:v>
                </c:pt>
                <c:pt idx="36">
                  <c:v>0</c:v>
                </c:pt>
                <c:pt idx="37">
                  <c:v>4.5999999999999996</c:v>
                </c:pt>
                <c:pt idx="38">
                  <c:v>4.5999999999999996</c:v>
                </c:pt>
                <c:pt idx="39">
                  <c:v>0</c:v>
                </c:pt>
                <c:pt idx="40">
                  <c:v>0</c:v>
                </c:pt>
                <c:pt idx="41">
                  <c:v>4.5999999999999996</c:v>
                </c:pt>
                <c:pt idx="42">
                  <c:v>4.5999999999999996</c:v>
                </c:pt>
                <c:pt idx="43">
                  <c:v>0</c:v>
                </c:pt>
                <c:pt idx="44">
                  <c:v>0</c:v>
                </c:pt>
                <c:pt idx="45">
                  <c:v>2.8</c:v>
                </c:pt>
                <c:pt idx="46">
                  <c:v>2.8</c:v>
                </c:pt>
                <c:pt idx="47">
                  <c:v>0</c:v>
                </c:pt>
                <c:pt idx="48">
                  <c:v>0</c:v>
                </c:pt>
                <c:pt idx="49">
                  <c:v>4.5999999999999996</c:v>
                </c:pt>
                <c:pt idx="50">
                  <c:v>4.5999999999999996</c:v>
                </c:pt>
                <c:pt idx="51">
                  <c:v>0</c:v>
                </c:pt>
                <c:pt idx="52">
                  <c:v>0</c:v>
                </c:pt>
                <c:pt idx="53">
                  <c:v>4.5</c:v>
                </c:pt>
                <c:pt idx="54">
                  <c:v>4.5</c:v>
                </c:pt>
                <c:pt idx="55">
                  <c:v>0</c:v>
                </c:pt>
                <c:pt idx="56">
                  <c:v>0</c:v>
                </c:pt>
                <c:pt idx="57">
                  <c:v>4.5999999999999996</c:v>
                </c:pt>
                <c:pt idx="58">
                  <c:v>4.5999999999999996</c:v>
                </c:pt>
                <c:pt idx="59">
                  <c:v>0</c:v>
                </c:pt>
                <c:pt idx="60">
                  <c:v>0</c:v>
                </c:pt>
                <c:pt idx="61">
                  <c:v>4.5</c:v>
                </c:pt>
                <c:pt idx="62">
                  <c:v>4.5</c:v>
                </c:pt>
                <c:pt idx="63">
                  <c:v>0</c:v>
                </c:pt>
                <c:pt idx="64">
                  <c:v>0</c:v>
                </c:pt>
                <c:pt idx="65">
                  <c:v>4.5</c:v>
                </c:pt>
                <c:pt idx="66">
                  <c:v>4.5</c:v>
                </c:pt>
                <c:pt idx="67">
                  <c:v>0</c:v>
                </c:pt>
                <c:pt idx="68">
                  <c:v>0</c:v>
                </c:pt>
                <c:pt idx="69">
                  <c:v>4.5999999999999996</c:v>
                </c:pt>
                <c:pt idx="70">
                  <c:v>4.5999999999999996</c:v>
                </c:pt>
                <c:pt idx="71">
                  <c:v>0</c:v>
                </c:pt>
                <c:pt idx="72">
                  <c:v>0</c:v>
                </c:pt>
                <c:pt idx="73">
                  <c:v>2.9</c:v>
                </c:pt>
                <c:pt idx="74">
                  <c:v>2.9</c:v>
                </c:pt>
                <c:pt idx="75">
                  <c:v>0</c:v>
                </c:pt>
                <c:pt idx="76">
                  <c:v>0</c:v>
                </c:pt>
                <c:pt idx="77">
                  <c:v>2.9</c:v>
                </c:pt>
                <c:pt idx="78">
                  <c:v>2.9</c:v>
                </c:pt>
                <c:pt idx="79">
                  <c:v>0</c:v>
                </c:pt>
                <c:pt idx="80">
                  <c:v>0</c:v>
                </c:pt>
                <c:pt idx="81">
                  <c:v>4.5</c:v>
                </c:pt>
                <c:pt idx="82">
                  <c:v>4.5</c:v>
                </c:pt>
                <c:pt idx="83">
                  <c:v>0</c:v>
                </c:pt>
                <c:pt idx="84">
                  <c:v>0</c:v>
                </c:pt>
                <c:pt idx="85">
                  <c:v>4.5999999999999996</c:v>
                </c:pt>
                <c:pt idx="86">
                  <c:v>4.5999999999999996</c:v>
                </c:pt>
                <c:pt idx="87">
                  <c:v>0</c:v>
                </c:pt>
                <c:pt idx="88">
                  <c:v>0</c:v>
                </c:pt>
                <c:pt idx="89">
                  <c:v>4.5999999999999996</c:v>
                </c:pt>
                <c:pt idx="90">
                  <c:v>4.5999999999999996</c:v>
                </c:pt>
                <c:pt idx="91">
                  <c:v>0</c:v>
                </c:pt>
                <c:pt idx="92">
                  <c:v>0</c:v>
                </c:pt>
                <c:pt idx="93">
                  <c:v>4.5999999999999996</c:v>
                </c:pt>
                <c:pt idx="94">
                  <c:v>4.5999999999999996</c:v>
                </c:pt>
                <c:pt idx="95">
                  <c:v>0</c:v>
                </c:pt>
                <c:pt idx="96">
                  <c:v>0</c:v>
                </c:pt>
                <c:pt idx="97">
                  <c:v>4.5999999999999996</c:v>
                </c:pt>
                <c:pt idx="98">
                  <c:v>4.5999999999999996</c:v>
                </c:pt>
                <c:pt idx="99">
                  <c:v>0</c:v>
                </c:pt>
                <c:pt idx="100">
                  <c:v>0</c:v>
                </c:pt>
                <c:pt idx="101">
                  <c:v>4.5999999999999996</c:v>
                </c:pt>
                <c:pt idx="102">
                  <c:v>4.5999999999999996</c:v>
                </c:pt>
                <c:pt idx="10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A8-43C3-8ABD-50ACB4D20684}"/>
            </c:ext>
          </c:extLst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City-pair 2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Sheet1!$E$3:$E$74</c:f>
              <c:numCache>
                <c:formatCode>General</c:formatCode>
                <c:ptCount val="72"/>
                <c:pt idx="0">
                  <c:v>1465428839</c:v>
                </c:pt>
                <c:pt idx="1">
                  <c:v>1465428840</c:v>
                </c:pt>
                <c:pt idx="2">
                  <c:v>1465428850.00002</c:v>
                </c:pt>
                <c:pt idx="3">
                  <c:v>1465428851.00002</c:v>
                </c:pt>
                <c:pt idx="4">
                  <c:v>1473159659</c:v>
                </c:pt>
                <c:pt idx="5">
                  <c:v>1473159660</c:v>
                </c:pt>
                <c:pt idx="6">
                  <c:v>1473242092</c:v>
                </c:pt>
                <c:pt idx="7">
                  <c:v>1473242093</c:v>
                </c:pt>
                <c:pt idx="8">
                  <c:v>1476236999</c:v>
                </c:pt>
                <c:pt idx="9">
                  <c:v>1476237000</c:v>
                </c:pt>
                <c:pt idx="10">
                  <c:v>1476238620</c:v>
                </c:pt>
                <c:pt idx="11">
                  <c:v>1476238621</c:v>
                </c:pt>
                <c:pt idx="12">
                  <c:v>1483989599</c:v>
                </c:pt>
                <c:pt idx="13">
                  <c:v>1483989600</c:v>
                </c:pt>
                <c:pt idx="14">
                  <c:v>1483989614.99999</c:v>
                </c:pt>
                <c:pt idx="15">
                  <c:v>1483989615.99999</c:v>
                </c:pt>
                <c:pt idx="16">
                  <c:v>1484102519</c:v>
                </c:pt>
                <c:pt idx="17">
                  <c:v>1484102520</c:v>
                </c:pt>
                <c:pt idx="18">
                  <c:v>1484102531.00001</c:v>
                </c:pt>
                <c:pt idx="19">
                  <c:v>1484102532.00001</c:v>
                </c:pt>
                <c:pt idx="20">
                  <c:v>1484577899</c:v>
                </c:pt>
                <c:pt idx="21">
                  <c:v>1484577900</c:v>
                </c:pt>
                <c:pt idx="22">
                  <c:v>1484577959.9999599</c:v>
                </c:pt>
                <c:pt idx="23">
                  <c:v>1484577960.9999599</c:v>
                </c:pt>
                <c:pt idx="24">
                  <c:v>1486470959</c:v>
                </c:pt>
                <c:pt idx="25">
                  <c:v>1486470960</c:v>
                </c:pt>
                <c:pt idx="26">
                  <c:v>1486478159.99997</c:v>
                </c:pt>
                <c:pt idx="27">
                  <c:v>1486478160.99997</c:v>
                </c:pt>
                <c:pt idx="28">
                  <c:v>1486663379</c:v>
                </c:pt>
                <c:pt idx="29">
                  <c:v>1486663380</c:v>
                </c:pt>
                <c:pt idx="30">
                  <c:v>1486663393.99999</c:v>
                </c:pt>
                <c:pt idx="31">
                  <c:v>1486663394.99999</c:v>
                </c:pt>
                <c:pt idx="32">
                  <c:v>1489583159</c:v>
                </c:pt>
                <c:pt idx="33">
                  <c:v>1489583160</c:v>
                </c:pt>
                <c:pt idx="34">
                  <c:v>1489583805.00001</c:v>
                </c:pt>
                <c:pt idx="35">
                  <c:v>1489583806.00001</c:v>
                </c:pt>
                <c:pt idx="36">
                  <c:v>1504814699</c:v>
                </c:pt>
                <c:pt idx="37">
                  <c:v>1504814700</c:v>
                </c:pt>
                <c:pt idx="38">
                  <c:v>1504844520</c:v>
                </c:pt>
                <c:pt idx="39">
                  <c:v>1504844521</c:v>
                </c:pt>
                <c:pt idx="40">
                  <c:v>1510772519</c:v>
                </c:pt>
                <c:pt idx="41">
                  <c:v>1510772520</c:v>
                </c:pt>
                <c:pt idx="42">
                  <c:v>1510772560.99999</c:v>
                </c:pt>
                <c:pt idx="43">
                  <c:v>1510772561.99999</c:v>
                </c:pt>
                <c:pt idx="44">
                  <c:v>1512482159</c:v>
                </c:pt>
                <c:pt idx="45">
                  <c:v>1512482160</c:v>
                </c:pt>
                <c:pt idx="46">
                  <c:v>1512485760.00002</c:v>
                </c:pt>
                <c:pt idx="47">
                  <c:v>1512485761.00002</c:v>
                </c:pt>
                <c:pt idx="48">
                  <c:v>1512485219</c:v>
                </c:pt>
                <c:pt idx="49">
                  <c:v>1512485220</c:v>
                </c:pt>
                <c:pt idx="50">
                  <c:v>1512485275.99998</c:v>
                </c:pt>
                <c:pt idx="51">
                  <c:v>1512485276.99998</c:v>
                </c:pt>
                <c:pt idx="52">
                  <c:v>1515917819</c:v>
                </c:pt>
                <c:pt idx="53">
                  <c:v>1515917820</c:v>
                </c:pt>
                <c:pt idx="54">
                  <c:v>1515917863.99997</c:v>
                </c:pt>
                <c:pt idx="55">
                  <c:v>1515917864.99997</c:v>
                </c:pt>
                <c:pt idx="56">
                  <c:v>1517937239</c:v>
                </c:pt>
                <c:pt idx="57">
                  <c:v>1517937240</c:v>
                </c:pt>
                <c:pt idx="58">
                  <c:v>1517937265.00001</c:v>
                </c:pt>
                <c:pt idx="59">
                  <c:v>1517937266.00001</c:v>
                </c:pt>
                <c:pt idx="60">
                  <c:v>1530150839</c:v>
                </c:pt>
                <c:pt idx="61">
                  <c:v>1530150840</c:v>
                </c:pt>
                <c:pt idx="62">
                  <c:v>1530151596</c:v>
                </c:pt>
                <c:pt idx="63">
                  <c:v>1530151597</c:v>
                </c:pt>
                <c:pt idx="64">
                  <c:v>1530324299</c:v>
                </c:pt>
                <c:pt idx="65">
                  <c:v>1530324300</c:v>
                </c:pt>
                <c:pt idx="66">
                  <c:v>1530413340.00002</c:v>
                </c:pt>
                <c:pt idx="67">
                  <c:v>1530413341.00002</c:v>
                </c:pt>
                <c:pt idx="68">
                  <c:v>1557952679</c:v>
                </c:pt>
                <c:pt idx="69">
                  <c:v>1557952680</c:v>
                </c:pt>
                <c:pt idx="70">
                  <c:v>1558043853.00002</c:v>
                </c:pt>
                <c:pt idx="71">
                  <c:v>1558043854.00002</c:v>
                </c:pt>
              </c:numCache>
            </c:numRef>
          </c:xVal>
          <c:yVal>
            <c:numRef>
              <c:f>Sheet1!$H$3:$H$74</c:f>
              <c:numCache>
                <c:formatCode>General</c:formatCode>
                <c:ptCount val="72"/>
                <c:pt idx="0">
                  <c:v>0</c:v>
                </c:pt>
                <c:pt idx="1">
                  <c:v>4.8</c:v>
                </c:pt>
                <c:pt idx="2">
                  <c:v>4.8</c:v>
                </c:pt>
                <c:pt idx="3">
                  <c:v>0</c:v>
                </c:pt>
                <c:pt idx="4">
                  <c:v>0</c:v>
                </c:pt>
                <c:pt idx="5">
                  <c:v>5.0999999999999996</c:v>
                </c:pt>
                <c:pt idx="6">
                  <c:v>5.0999999999999996</c:v>
                </c:pt>
                <c:pt idx="7">
                  <c:v>0</c:v>
                </c:pt>
                <c:pt idx="8">
                  <c:v>0</c:v>
                </c:pt>
                <c:pt idx="9">
                  <c:v>5.0999999999999996</c:v>
                </c:pt>
                <c:pt idx="10">
                  <c:v>5.0999999999999996</c:v>
                </c:pt>
                <c:pt idx="11">
                  <c:v>0</c:v>
                </c:pt>
                <c:pt idx="12">
                  <c:v>0</c:v>
                </c:pt>
                <c:pt idx="13">
                  <c:v>4.0999999999999996</c:v>
                </c:pt>
                <c:pt idx="14">
                  <c:v>4.0999999999999996</c:v>
                </c:pt>
                <c:pt idx="15">
                  <c:v>0</c:v>
                </c:pt>
                <c:pt idx="16">
                  <c:v>0</c:v>
                </c:pt>
                <c:pt idx="17">
                  <c:v>4.0999999999999996</c:v>
                </c:pt>
                <c:pt idx="18">
                  <c:v>4.0999999999999996</c:v>
                </c:pt>
                <c:pt idx="19">
                  <c:v>0</c:v>
                </c:pt>
                <c:pt idx="20">
                  <c:v>0</c:v>
                </c:pt>
                <c:pt idx="21">
                  <c:v>4.0999999999999996</c:v>
                </c:pt>
                <c:pt idx="22">
                  <c:v>4.0999999999999996</c:v>
                </c:pt>
                <c:pt idx="23">
                  <c:v>0</c:v>
                </c:pt>
                <c:pt idx="24">
                  <c:v>0</c:v>
                </c:pt>
                <c:pt idx="25">
                  <c:v>5.0999999999999996</c:v>
                </c:pt>
                <c:pt idx="26">
                  <c:v>5.0999999999999996</c:v>
                </c:pt>
                <c:pt idx="27">
                  <c:v>0</c:v>
                </c:pt>
                <c:pt idx="28">
                  <c:v>0</c:v>
                </c:pt>
                <c:pt idx="29">
                  <c:v>4.0999999999999996</c:v>
                </c:pt>
                <c:pt idx="30">
                  <c:v>4.0999999999999996</c:v>
                </c:pt>
                <c:pt idx="31">
                  <c:v>0</c:v>
                </c:pt>
                <c:pt idx="32">
                  <c:v>0</c:v>
                </c:pt>
                <c:pt idx="33">
                  <c:v>2.6</c:v>
                </c:pt>
                <c:pt idx="34">
                  <c:v>2.6</c:v>
                </c:pt>
                <c:pt idx="35">
                  <c:v>0</c:v>
                </c:pt>
                <c:pt idx="36">
                  <c:v>0</c:v>
                </c:pt>
                <c:pt idx="37">
                  <c:v>4.8</c:v>
                </c:pt>
                <c:pt idx="38">
                  <c:v>4.8</c:v>
                </c:pt>
                <c:pt idx="39">
                  <c:v>0</c:v>
                </c:pt>
                <c:pt idx="40">
                  <c:v>0</c:v>
                </c:pt>
                <c:pt idx="41">
                  <c:v>4.3</c:v>
                </c:pt>
                <c:pt idx="42">
                  <c:v>4.3</c:v>
                </c:pt>
                <c:pt idx="43">
                  <c:v>0</c:v>
                </c:pt>
                <c:pt idx="44">
                  <c:v>0</c:v>
                </c:pt>
                <c:pt idx="45">
                  <c:v>4.8</c:v>
                </c:pt>
                <c:pt idx="46">
                  <c:v>4.8</c:v>
                </c:pt>
                <c:pt idx="47">
                  <c:v>0</c:v>
                </c:pt>
                <c:pt idx="48">
                  <c:v>0</c:v>
                </c:pt>
                <c:pt idx="49">
                  <c:v>5.0999999999999996</c:v>
                </c:pt>
                <c:pt idx="50">
                  <c:v>5.0999999999999996</c:v>
                </c:pt>
                <c:pt idx="51">
                  <c:v>0</c:v>
                </c:pt>
                <c:pt idx="52">
                  <c:v>0</c:v>
                </c:pt>
                <c:pt idx="53">
                  <c:v>5.0999999999999996</c:v>
                </c:pt>
                <c:pt idx="54">
                  <c:v>5.0999999999999996</c:v>
                </c:pt>
                <c:pt idx="55">
                  <c:v>0</c:v>
                </c:pt>
                <c:pt idx="56">
                  <c:v>0</c:v>
                </c:pt>
                <c:pt idx="57">
                  <c:v>3.9</c:v>
                </c:pt>
                <c:pt idx="58">
                  <c:v>3.9</c:v>
                </c:pt>
                <c:pt idx="59">
                  <c:v>0</c:v>
                </c:pt>
                <c:pt idx="60">
                  <c:v>0</c:v>
                </c:pt>
                <c:pt idx="61">
                  <c:v>3.9</c:v>
                </c:pt>
                <c:pt idx="62">
                  <c:v>3.9</c:v>
                </c:pt>
                <c:pt idx="63">
                  <c:v>0</c:v>
                </c:pt>
                <c:pt idx="64">
                  <c:v>0</c:v>
                </c:pt>
                <c:pt idx="65">
                  <c:v>4.0999999999999996</c:v>
                </c:pt>
                <c:pt idx="66">
                  <c:v>4.0999999999999996</c:v>
                </c:pt>
                <c:pt idx="67">
                  <c:v>0</c:v>
                </c:pt>
                <c:pt idx="68">
                  <c:v>0</c:v>
                </c:pt>
                <c:pt idx="69">
                  <c:v>4.8</c:v>
                </c:pt>
                <c:pt idx="70">
                  <c:v>4.8</c:v>
                </c:pt>
                <c:pt idx="7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A8-43C3-8ABD-50ACB4D20684}"/>
            </c:ext>
          </c:extLst>
        </c:ser>
        <c:ser>
          <c:idx val="2"/>
          <c:order val="2"/>
          <c:tx>
            <c:strRef>
              <c:f>Sheet1!$J$1</c:f>
              <c:strCache>
                <c:ptCount val="1"/>
                <c:pt idx="0">
                  <c:v>City-pair 3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Sheet1!$I$3:$I$158</c:f>
              <c:numCache>
                <c:formatCode>General</c:formatCode>
                <c:ptCount val="156"/>
                <c:pt idx="0">
                  <c:v>1457600879</c:v>
                </c:pt>
                <c:pt idx="1">
                  <c:v>1457600880</c:v>
                </c:pt>
                <c:pt idx="2">
                  <c:v>1457647680.00003</c:v>
                </c:pt>
                <c:pt idx="3">
                  <c:v>1457647681.00003</c:v>
                </c:pt>
                <c:pt idx="4">
                  <c:v>1457988659</c:v>
                </c:pt>
                <c:pt idx="5">
                  <c:v>1457988660</c:v>
                </c:pt>
                <c:pt idx="6">
                  <c:v>1457989379.99997</c:v>
                </c:pt>
                <c:pt idx="7">
                  <c:v>1457989380.99997</c:v>
                </c:pt>
                <c:pt idx="8">
                  <c:v>1458914459</c:v>
                </c:pt>
                <c:pt idx="9">
                  <c:v>1458914460</c:v>
                </c:pt>
                <c:pt idx="10">
                  <c:v>1458915660</c:v>
                </c:pt>
                <c:pt idx="11">
                  <c:v>1458915661</c:v>
                </c:pt>
                <c:pt idx="12">
                  <c:v>1464747659</c:v>
                </c:pt>
                <c:pt idx="13">
                  <c:v>1464747660</c:v>
                </c:pt>
                <c:pt idx="14">
                  <c:v>1464747719.9999599</c:v>
                </c:pt>
                <c:pt idx="15">
                  <c:v>1464747720.9999599</c:v>
                </c:pt>
                <c:pt idx="16">
                  <c:v>1464819419</c:v>
                </c:pt>
                <c:pt idx="17">
                  <c:v>1464819420</c:v>
                </c:pt>
                <c:pt idx="18">
                  <c:v>1464826619.99997</c:v>
                </c:pt>
                <c:pt idx="19">
                  <c:v>1464826620.99997</c:v>
                </c:pt>
                <c:pt idx="20">
                  <c:v>1464918839</c:v>
                </c:pt>
                <c:pt idx="21">
                  <c:v>1464918840</c:v>
                </c:pt>
                <c:pt idx="22">
                  <c:v>1464918850.00002</c:v>
                </c:pt>
                <c:pt idx="23">
                  <c:v>1464918851.00002</c:v>
                </c:pt>
                <c:pt idx="24">
                  <c:v>1470057059</c:v>
                </c:pt>
                <c:pt idx="25">
                  <c:v>1470057060</c:v>
                </c:pt>
                <c:pt idx="26">
                  <c:v>1470089460</c:v>
                </c:pt>
                <c:pt idx="27">
                  <c:v>1470089461</c:v>
                </c:pt>
                <c:pt idx="28">
                  <c:v>1472205299</c:v>
                </c:pt>
                <c:pt idx="29">
                  <c:v>1472205300</c:v>
                </c:pt>
                <c:pt idx="30">
                  <c:v>1472205310.00002</c:v>
                </c:pt>
                <c:pt idx="31">
                  <c:v>1472205311.00002</c:v>
                </c:pt>
                <c:pt idx="32">
                  <c:v>1478127359</c:v>
                </c:pt>
                <c:pt idx="33">
                  <c:v>1478127360</c:v>
                </c:pt>
                <c:pt idx="34">
                  <c:v>1478127364.00032</c:v>
                </c:pt>
                <c:pt idx="35">
                  <c:v>1478127365.00032</c:v>
                </c:pt>
                <c:pt idx="36">
                  <c:v>1479228659</c:v>
                </c:pt>
                <c:pt idx="37">
                  <c:v>1479228660</c:v>
                </c:pt>
                <c:pt idx="38">
                  <c:v>1479228760.9999499</c:v>
                </c:pt>
                <c:pt idx="39">
                  <c:v>1479228761.9999499</c:v>
                </c:pt>
                <c:pt idx="40">
                  <c:v>1489653899</c:v>
                </c:pt>
                <c:pt idx="41">
                  <c:v>1489653900</c:v>
                </c:pt>
                <c:pt idx="42">
                  <c:v>1489686300</c:v>
                </c:pt>
                <c:pt idx="43">
                  <c:v>1489686301</c:v>
                </c:pt>
                <c:pt idx="44">
                  <c:v>1490616839</c:v>
                </c:pt>
                <c:pt idx="45">
                  <c:v>1490616840</c:v>
                </c:pt>
                <c:pt idx="46">
                  <c:v>1490616841.0022399</c:v>
                </c:pt>
                <c:pt idx="47">
                  <c:v>1490616842.0022399</c:v>
                </c:pt>
                <c:pt idx="48">
                  <c:v>1494324959</c:v>
                </c:pt>
                <c:pt idx="49">
                  <c:v>1494324960</c:v>
                </c:pt>
                <c:pt idx="50">
                  <c:v>1494409471</c:v>
                </c:pt>
                <c:pt idx="51">
                  <c:v>1494409472</c:v>
                </c:pt>
                <c:pt idx="52">
                  <c:v>1494936839</c:v>
                </c:pt>
                <c:pt idx="53">
                  <c:v>1494936840</c:v>
                </c:pt>
                <c:pt idx="54">
                  <c:v>1494936853.99999</c:v>
                </c:pt>
                <c:pt idx="55">
                  <c:v>1494936854.99999</c:v>
                </c:pt>
                <c:pt idx="56">
                  <c:v>1496221859</c:v>
                </c:pt>
                <c:pt idx="57">
                  <c:v>1496221860</c:v>
                </c:pt>
                <c:pt idx="58">
                  <c:v>1496221885.00001</c:v>
                </c:pt>
                <c:pt idx="59">
                  <c:v>1496221886.00001</c:v>
                </c:pt>
                <c:pt idx="60">
                  <c:v>1496877899</c:v>
                </c:pt>
                <c:pt idx="61">
                  <c:v>1496877900</c:v>
                </c:pt>
                <c:pt idx="62">
                  <c:v>1496899592.00001</c:v>
                </c:pt>
                <c:pt idx="63">
                  <c:v>1496899593.00001</c:v>
                </c:pt>
                <c:pt idx="64">
                  <c:v>1507120679</c:v>
                </c:pt>
                <c:pt idx="65">
                  <c:v>1507120680</c:v>
                </c:pt>
                <c:pt idx="66">
                  <c:v>1507120684.00032</c:v>
                </c:pt>
                <c:pt idx="67">
                  <c:v>1507120685.00032</c:v>
                </c:pt>
                <c:pt idx="68">
                  <c:v>1507712279</c:v>
                </c:pt>
                <c:pt idx="69">
                  <c:v>1507712280</c:v>
                </c:pt>
                <c:pt idx="70">
                  <c:v>1507730410</c:v>
                </c:pt>
                <c:pt idx="71">
                  <c:v>1507730411</c:v>
                </c:pt>
                <c:pt idx="72">
                  <c:v>1507794479</c:v>
                </c:pt>
                <c:pt idx="73">
                  <c:v>1507794480</c:v>
                </c:pt>
                <c:pt idx="74">
                  <c:v>1507794490.00002</c:v>
                </c:pt>
                <c:pt idx="75">
                  <c:v>1507794491.00002</c:v>
                </c:pt>
                <c:pt idx="76">
                  <c:v>1510842299</c:v>
                </c:pt>
                <c:pt idx="77">
                  <c:v>1510842300</c:v>
                </c:pt>
                <c:pt idx="78">
                  <c:v>1510842311.00001</c:v>
                </c:pt>
                <c:pt idx="79">
                  <c:v>1510842312.00001</c:v>
                </c:pt>
                <c:pt idx="80">
                  <c:v>1517310119</c:v>
                </c:pt>
                <c:pt idx="81">
                  <c:v>1517310120</c:v>
                </c:pt>
                <c:pt idx="82">
                  <c:v>1517311734.00003</c:v>
                </c:pt>
                <c:pt idx="83">
                  <c:v>1517311735.00003</c:v>
                </c:pt>
                <c:pt idx="84">
                  <c:v>1518482339</c:v>
                </c:pt>
                <c:pt idx="85">
                  <c:v>1518482340</c:v>
                </c:pt>
                <c:pt idx="86">
                  <c:v>1518487543.9999499</c:v>
                </c:pt>
                <c:pt idx="87">
                  <c:v>1518487544.9999499</c:v>
                </c:pt>
                <c:pt idx="88">
                  <c:v>1520806199</c:v>
                </c:pt>
                <c:pt idx="89">
                  <c:v>1520806200</c:v>
                </c:pt>
                <c:pt idx="90">
                  <c:v>1520820659.99999</c:v>
                </c:pt>
                <c:pt idx="91">
                  <c:v>1520820660.99999</c:v>
                </c:pt>
                <c:pt idx="92">
                  <c:v>1523434139</c:v>
                </c:pt>
                <c:pt idx="93">
                  <c:v>1523434140</c:v>
                </c:pt>
                <c:pt idx="94">
                  <c:v>1523476740.00002</c:v>
                </c:pt>
                <c:pt idx="95">
                  <c:v>1523476741.00002</c:v>
                </c:pt>
                <c:pt idx="96">
                  <c:v>1524694019</c:v>
                </c:pt>
                <c:pt idx="97">
                  <c:v>1524694020</c:v>
                </c:pt>
                <c:pt idx="98">
                  <c:v>1524708771.00002</c:v>
                </c:pt>
                <c:pt idx="99">
                  <c:v>1524708772.00002</c:v>
                </c:pt>
                <c:pt idx="100">
                  <c:v>1525820399</c:v>
                </c:pt>
                <c:pt idx="101">
                  <c:v>1525820400</c:v>
                </c:pt>
                <c:pt idx="102">
                  <c:v>1525841590.00003</c:v>
                </c:pt>
                <c:pt idx="103">
                  <c:v>1525841591.00003</c:v>
                </c:pt>
                <c:pt idx="104">
                  <c:v>1525855679</c:v>
                </c:pt>
                <c:pt idx="105">
                  <c:v>1525855680</c:v>
                </c:pt>
                <c:pt idx="106">
                  <c:v>1525855712.9999599</c:v>
                </c:pt>
                <c:pt idx="107">
                  <c:v>1525855713.9999599</c:v>
                </c:pt>
                <c:pt idx="108">
                  <c:v>1527227879</c:v>
                </c:pt>
                <c:pt idx="109">
                  <c:v>1527227880</c:v>
                </c:pt>
                <c:pt idx="110">
                  <c:v>1527228682.9999499</c:v>
                </c:pt>
                <c:pt idx="111">
                  <c:v>1527228683.9999499</c:v>
                </c:pt>
                <c:pt idx="112">
                  <c:v>1527242159</c:v>
                </c:pt>
                <c:pt idx="113">
                  <c:v>1527242160</c:v>
                </c:pt>
                <c:pt idx="114">
                  <c:v>1527242238.00001</c:v>
                </c:pt>
                <c:pt idx="115">
                  <c:v>1527242239.00001</c:v>
                </c:pt>
                <c:pt idx="116">
                  <c:v>1527612719</c:v>
                </c:pt>
                <c:pt idx="117">
                  <c:v>1527612720</c:v>
                </c:pt>
                <c:pt idx="118">
                  <c:v>1527665834.99997</c:v>
                </c:pt>
                <c:pt idx="119">
                  <c:v>1527665835.99997</c:v>
                </c:pt>
                <c:pt idx="120">
                  <c:v>1527754139</c:v>
                </c:pt>
                <c:pt idx="121">
                  <c:v>1527754140</c:v>
                </c:pt>
                <c:pt idx="122">
                  <c:v>1527754151.00001</c:v>
                </c:pt>
                <c:pt idx="123">
                  <c:v>1527754152.00001</c:v>
                </c:pt>
                <c:pt idx="124">
                  <c:v>1528891919</c:v>
                </c:pt>
                <c:pt idx="125">
                  <c:v>1528891920</c:v>
                </c:pt>
                <c:pt idx="126">
                  <c:v>1528891925.0025599</c:v>
                </c:pt>
                <c:pt idx="127">
                  <c:v>1528891926.0025599</c:v>
                </c:pt>
                <c:pt idx="128">
                  <c:v>1531453859</c:v>
                </c:pt>
                <c:pt idx="129">
                  <c:v>1531453860</c:v>
                </c:pt>
                <c:pt idx="130">
                  <c:v>1531453872</c:v>
                </c:pt>
                <c:pt idx="131">
                  <c:v>1531453873</c:v>
                </c:pt>
                <c:pt idx="132">
                  <c:v>1531995659</c:v>
                </c:pt>
                <c:pt idx="133">
                  <c:v>1531995660</c:v>
                </c:pt>
                <c:pt idx="134">
                  <c:v>1531995671.00001</c:v>
                </c:pt>
                <c:pt idx="135">
                  <c:v>1531995672.00001</c:v>
                </c:pt>
                <c:pt idx="136">
                  <c:v>1532417519</c:v>
                </c:pt>
                <c:pt idx="137">
                  <c:v>1532417520</c:v>
                </c:pt>
                <c:pt idx="138">
                  <c:v>1532417952</c:v>
                </c:pt>
                <c:pt idx="139">
                  <c:v>1532417953</c:v>
                </c:pt>
                <c:pt idx="140">
                  <c:v>1533471839</c:v>
                </c:pt>
                <c:pt idx="141">
                  <c:v>1533471840</c:v>
                </c:pt>
                <c:pt idx="142">
                  <c:v>1533605399.9999599</c:v>
                </c:pt>
                <c:pt idx="143">
                  <c:v>1533605400.9999599</c:v>
                </c:pt>
                <c:pt idx="144">
                  <c:v>1533656159</c:v>
                </c:pt>
                <c:pt idx="145">
                  <c:v>1533656160</c:v>
                </c:pt>
                <c:pt idx="146">
                  <c:v>1533663687.00003</c:v>
                </c:pt>
                <c:pt idx="147">
                  <c:v>1533663688.00003</c:v>
                </c:pt>
                <c:pt idx="148">
                  <c:v>1539036359</c:v>
                </c:pt>
                <c:pt idx="149">
                  <c:v>1539036360</c:v>
                </c:pt>
                <c:pt idx="150">
                  <c:v>1539049874.99999</c:v>
                </c:pt>
                <c:pt idx="151">
                  <c:v>1539049875.99999</c:v>
                </c:pt>
                <c:pt idx="152">
                  <c:v>1553215379</c:v>
                </c:pt>
                <c:pt idx="153">
                  <c:v>1553215380</c:v>
                </c:pt>
                <c:pt idx="154">
                  <c:v>1553270110.99998</c:v>
                </c:pt>
                <c:pt idx="155">
                  <c:v>1553270111.99998</c:v>
                </c:pt>
              </c:numCache>
            </c:numRef>
          </c:xVal>
          <c:yVal>
            <c:numRef>
              <c:f>Sheet1!$L$3:$L$158</c:f>
              <c:numCache>
                <c:formatCode>General</c:formatCode>
                <c:ptCount val="156"/>
                <c:pt idx="0">
                  <c:v>0</c:v>
                </c:pt>
                <c:pt idx="1">
                  <c:v>5.2</c:v>
                </c:pt>
                <c:pt idx="2">
                  <c:v>5.2</c:v>
                </c:pt>
                <c:pt idx="3">
                  <c:v>0</c:v>
                </c:pt>
                <c:pt idx="4">
                  <c:v>0</c:v>
                </c:pt>
                <c:pt idx="5">
                  <c:v>0.5</c:v>
                </c:pt>
                <c:pt idx="6">
                  <c:v>0.5</c:v>
                </c:pt>
                <c:pt idx="7">
                  <c:v>0</c:v>
                </c:pt>
                <c:pt idx="8">
                  <c:v>0</c:v>
                </c:pt>
                <c:pt idx="9">
                  <c:v>0.5</c:v>
                </c:pt>
                <c:pt idx="10">
                  <c:v>0.5</c:v>
                </c:pt>
                <c:pt idx="11">
                  <c:v>0</c:v>
                </c:pt>
                <c:pt idx="12">
                  <c:v>0</c:v>
                </c:pt>
                <c:pt idx="13">
                  <c:v>5.2</c:v>
                </c:pt>
                <c:pt idx="14">
                  <c:v>5.2</c:v>
                </c:pt>
                <c:pt idx="15">
                  <c:v>0</c:v>
                </c:pt>
                <c:pt idx="16">
                  <c:v>0</c:v>
                </c:pt>
                <c:pt idx="17">
                  <c:v>0.5</c:v>
                </c:pt>
                <c:pt idx="18">
                  <c:v>0.5</c:v>
                </c:pt>
                <c:pt idx="19">
                  <c:v>0</c:v>
                </c:pt>
                <c:pt idx="20">
                  <c:v>0</c:v>
                </c:pt>
                <c:pt idx="21">
                  <c:v>5.2</c:v>
                </c:pt>
                <c:pt idx="22">
                  <c:v>5.2</c:v>
                </c:pt>
                <c:pt idx="23">
                  <c:v>0</c:v>
                </c:pt>
                <c:pt idx="24">
                  <c:v>0</c:v>
                </c:pt>
                <c:pt idx="25">
                  <c:v>0.5</c:v>
                </c:pt>
                <c:pt idx="26">
                  <c:v>0.5</c:v>
                </c:pt>
                <c:pt idx="27">
                  <c:v>0</c:v>
                </c:pt>
                <c:pt idx="28">
                  <c:v>0</c:v>
                </c:pt>
                <c:pt idx="29">
                  <c:v>5.2</c:v>
                </c:pt>
                <c:pt idx="30">
                  <c:v>5.2</c:v>
                </c:pt>
                <c:pt idx="31">
                  <c:v>0</c:v>
                </c:pt>
                <c:pt idx="32">
                  <c:v>0</c:v>
                </c:pt>
                <c:pt idx="33">
                  <c:v>5.2</c:v>
                </c:pt>
                <c:pt idx="34">
                  <c:v>5.2</c:v>
                </c:pt>
                <c:pt idx="35">
                  <c:v>0</c:v>
                </c:pt>
                <c:pt idx="36">
                  <c:v>0</c:v>
                </c:pt>
                <c:pt idx="37">
                  <c:v>5.2</c:v>
                </c:pt>
                <c:pt idx="38">
                  <c:v>5.2</c:v>
                </c:pt>
                <c:pt idx="39">
                  <c:v>0</c:v>
                </c:pt>
                <c:pt idx="40">
                  <c:v>0</c:v>
                </c:pt>
                <c:pt idx="41">
                  <c:v>0.5</c:v>
                </c:pt>
                <c:pt idx="42">
                  <c:v>0.5</c:v>
                </c:pt>
                <c:pt idx="43">
                  <c:v>0</c:v>
                </c:pt>
                <c:pt idx="44">
                  <c:v>0</c:v>
                </c:pt>
                <c:pt idx="45">
                  <c:v>0.5</c:v>
                </c:pt>
                <c:pt idx="46">
                  <c:v>0.5</c:v>
                </c:pt>
                <c:pt idx="47">
                  <c:v>0</c:v>
                </c:pt>
                <c:pt idx="48">
                  <c:v>0</c:v>
                </c:pt>
                <c:pt idx="49">
                  <c:v>0.5</c:v>
                </c:pt>
                <c:pt idx="50">
                  <c:v>0.5</c:v>
                </c:pt>
                <c:pt idx="51">
                  <c:v>0</c:v>
                </c:pt>
                <c:pt idx="52">
                  <c:v>0</c:v>
                </c:pt>
                <c:pt idx="53">
                  <c:v>3.6</c:v>
                </c:pt>
                <c:pt idx="54">
                  <c:v>3.6</c:v>
                </c:pt>
                <c:pt idx="55">
                  <c:v>0</c:v>
                </c:pt>
                <c:pt idx="56">
                  <c:v>0</c:v>
                </c:pt>
                <c:pt idx="57">
                  <c:v>5.2</c:v>
                </c:pt>
                <c:pt idx="58">
                  <c:v>5.2</c:v>
                </c:pt>
                <c:pt idx="59">
                  <c:v>0</c:v>
                </c:pt>
                <c:pt idx="60">
                  <c:v>0</c:v>
                </c:pt>
                <c:pt idx="61">
                  <c:v>0.5</c:v>
                </c:pt>
                <c:pt idx="62">
                  <c:v>0.5</c:v>
                </c:pt>
                <c:pt idx="63">
                  <c:v>0</c:v>
                </c:pt>
                <c:pt idx="64">
                  <c:v>0</c:v>
                </c:pt>
                <c:pt idx="65">
                  <c:v>5.2</c:v>
                </c:pt>
                <c:pt idx="66">
                  <c:v>5.2</c:v>
                </c:pt>
                <c:pt idx="67">
                  <c:v>0</c:v>
                </c:pt>
                <c:pt idx="68">
                  <c:v>0</c:v>
                </c:pt>
                <c:pt idx="69">
                  <c:v>5.2</c:v>
                </c:pt>
                <c:pt idx="70">
                  <c:v>5.2</c:v>
                </c:pt>
                <c:pt idx="71">
                  <c:v>0</c:v>
                </c:pt>
                <c:pt idx="72">
                  <c:v>0</c:v>
                </c:pt>
                <c:pt idx="73">
                  <c:v>5.2</c:v>
                </c:pt>
                <c:pt idx="74">
                  <c:v>5.2</c:v>
                </c:pt>
                <c:pt idx="75">
                  <c:v>0</c:v>
                </c:pt>
                <c:pt idx="76">
                  <c:v>0</c:v>
                </c:pt>
                <c:pt idx="77">
                  <c:v>2.9</c:v>
                </c:pt>
                <c:pt idx="78">
                  <c:v>2.9</c:v>
                </c:pt>
                <c:pt idx="79">
                  <c:v>0</c:v>
                </c:pt>
                <c:pt idx="80">
                  <c:v>0</c:v>
                </c:pt>
                <c:pt idx="81">
                  <c:v>3.6</c:v>
                </c:pt>
                <c:pt idx="82">
                  <c:v>3.6</c:v>
                </c:pt>
                <c:pt idx="83">
                  <c:v>0</c:v>
                </c:pt>
                <c:pt idx="84">
                  <c:v>0</c:v>
                </c:pt>
                <c:pt idx="85">
                  <c:v>2.8</c:v>
                </c:pt>
                <c:pt idx="86">
                  <c:v>2.8</c:v>
                </c:pt>
                <c:pt idx="87">
                  <c:v>0</c:v>
                </c:pt>
                <c:pt idx="88">
                  <c:v>0</c:v>
                </c:pt>
                <c:pt idx="89">
                  <c:v>0.5</c:v>
                </c:pt>
                <c:pt idx="90">
                  <c:v>0.5</c:v>
                </c:pt>
                <c:pt idx="91">
                  <c:v>0</c:v>
                </c:pt>
                <c:pt idx="92">
                  <c:v>0</c:v>
                </c:pt>
                <c:pt idx="93">
                  <c:v>0.5</c:v>
                </c:pt>
                <c:pt idx="94">
                  <c:v>0.5</c:v>
                </c:pt>
                <c:pt idx="95">
                  <c:v>0</c:v>
                </c:pt>
                <c:pt idx="96">
                  <c:v>0</c:v>
                </c:pt>
                <c:pt idx="97">
                  <c:v>0.5</c:v>
                </c:pt>
                <c:pt idx="98">
                  <c:v>0.5</c:v>
                </c:pt>
                <c:pt idx="99">
                  <c:v>0</c:v>
                </c:pt>
                <c:pt idx="100">
                  <c:v>0</c:v>
                </c:pt>
                <c:pt idx="101">
                  <c:v>0.5</c:v>
                </c:pt>
                <c:pt idx="102">
                  <c:v>0.5</c:v>
                </c:pt>
                <c:pt idx="103">
                  <c:v>0</c:v>
                </c:pt>
                <c:pt idx="104">
                  <c:v>0</c:v>
                </c:pt>
                <c:pt idx="105">
                  <c:v>2.6</c:v>
                </c:pt>
                <c:pt idx="106">
                  <c:v>2.6</c:v>
                </c:pt>
                <c:pt idx="107">
                  <c:v>0</c:v>
                </c:pt>
                <c:pt idx="108">
                  <c:v>0</c:v>
                </c:pt>
                <c:pt idx="109">
                  <c:v>2.8</c:v>
                </c:pt>
                <c:pt idx="110">
                  <c:v>2.8</c:v>
                </c:pt>
                <c:pt idx="111">
                  <c:v>0</c:v>
                </c:pt>
                <c:pt idx="112">
                  <c:v>0</c:v>
                </c:pt>
                <c:pt idx="113">
                  <c:v>5.2</c:v>
                </c:pt>
                <c:pt idx="114">
                  <c:v>5.2</c:v>
                </c:pt>
                <c:pt idx="115">
                  <c:v>0</c:v>
                </c:pt>
                <c:pt idx="116">
                  <c:v>0</c:v>
                </c:pt>
                <c:pt idx="117">
                  <c:v>5.2</c:v>
                </c:pt>
                <c:pt idx="118">
                  <c:v>5.2</c:v>
                </c:pt>
                <c:pt idx="119">
                  <c:v>0</c:v>
                </c:pt>
                <c:pt idx="120">
                  <c:v>0</c:v>
                </c:pt>
                <c:pt idx="121">
                  <c:v>5.2</c:v>
                </c:pt>
                <c:pt idx="122">
                  <c:v>5.2</c:v>
                </c:pt>
                <c:pt idx="123">
                  <c:v>0</c:v>
                </c:pt>
                <c:pt idx="124">
                  <c:v>0</c:v>
                </c:pt>
                <c:pt idx="125">
                  <c:v>5.2</c:v>
                </c:pt>
                <c:pt idx="126">
                  <c:v>5.2</c:v>
                </c:pt>
                <c:pt idx="127">
                  <c:v>0</c:v>
                </c:pt>
                <c:pt idx="128">
                  <c:v>0</c:v>
                </c:pt>
                <c:pt idx="129">
                  <c:v>0.5</c:v>
                </c:pt>
                <c:pt idx="130">
                  <c:v>0.5</c:v>
                </c:pt>
                <c:pt idx="131">
                  <c:v>0</c:v>
                </c:pt>
                <c:pt idx="132">
                  <c:v>0</c:v>
                </c:pt>
                <c:pt idx="133">
                  <c:v>5.2</c:v>
                </c:pt>
                <c:pt idx="134">
                  <c:v>5.2</c:v>
                </c:pt>
                <c:pt idx="135">
                  <c:v>0</c:v>
                </c:pt>
                <c:pt idx="136">
                  <c:v>0</c:v>
                </c:pt>
                <c:pt idx="137">
                  <c:v>3.1</c:v>
                </c:pt>
                <c:pt idx="138">
                  <c:v>3.1</c:v>
                </c:pt>
                <c:pt idx="139">
                  <c:v>0</c:v>
                </c:pt>
                <c:pt idx="140">
                  <c:v>0</c:v>
                </c:pt>
                <c:pt idx="141">
                  <c:v>5.2</c:v>
                </c:pt>
                <c:pt idx="142">
                  <c:v>5.2</c:v>
                </c:pt>
                <c:pt idx="143">
                  <c:v>0</c:v>
                </c:pt>
                <c:pt idx="144">
                  <c:v>0</c:v>
                </c:pt>
                <c:pt idx="145">
                  <c:v>5.2</c:v>
                </c:pt>
                <c:pt idx="146">
                  <c:v>5.2</c:v>
                </c:pt>
                <c:pt idx="147">
                  <c:v>0</c:v>
                </c:pt>
                <c:pt idx="148">
                  <c:v>0</c:v>
                </c:pt>
                <c:pt idx="149">
                  <c:v>5.2</c:v>
                </c:pt>
                <c:pt idx="150">
                  <c:v>5.2</c:v>
                </c:pt>
                <c:pt idx="151">
                  <c:v>0</c:v>
                </c:pt>
                <c:pt idx="152">
                  <c:v>0</c:v>
                </c:pt>
                <c:pt idx="153">
                  <c:v>3.6</c:v>
                </c:pt>
                <c:pt idx="154">
                  <c:v>3.6</c:v>
                </c:pt>
                <c:pt idx="1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AA8-43C3-8ABD-50ACB4D20684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City-pair 4</c:v>
                </c:pt>
              </c:strCache>
            </c:strRef>
          </c:tx>
          <c:spPr>
            <a:ln w="3810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Sheet1!$A$3:$A$66</c:f>
              <c:numCache>
                <c:formatCode>General</c:formatCode>
                <c:ptCount val="64"/>
                <c:pt idx="0">
                  <c:v>1465428839</c:v>
                </c:pt>
                <c:pt idx="1">
                  <c:v>1465428840</c:v>
                </c:pt>
                <c:pt idx="2">
                  <c:v>1465428850.00002</c:v>
                </c:pt>
                <c:pt idx="3">
                  <c:v>1465428851.00002</c:v>
                </c:pt>
                <c:pt idx="4">
                  <c:v>1476452099</c:v>
                </c:pt>
                <c:pt idx="5">
                  <c:v>1476452100</c:v>
                </c:pt>
                <c:pt idx="6">
                  <c:v>1476481126.99998</c:v>
                </c:pt>
                <c:pt idx="7">
                  <c:v>1476481127.99998</c:v>
                </c:pt>
                <c:pt idx="8">
                  <c:v>1485230039</c:v>
                </c:pt>
                <c:pt idx="9">
                  <c:v>1485230040</c:v>
                </c:pt>
                <c:pt idx="10">
                  <c:v>1485230056.99997</c:v>
                </c:pt>
                <c:pt idx="11">
                  <c:v>1485230057.99997</c:v>
                </c:pt>
                <c:pt idx="12">
                  <c:v>1490099819</c:v>
                </c:pt>
                <c:pt idx="13">
                  <c:v>1490099820</c:v>
                </c:pt>
                <c:pt idx="14">
                  <c:v>1490099831.00001</c:v>
                </c:pt>
                <c:pt idx="15">
                  <c:v>1490099832.00001</c:v>
                </c:pt>
                <c:pt idx="16">
                  <c:v>1495732559</c:v>
                </c:pt>
                <c:pt idx="17">
                  <c:v>1495732560</c:v>
                </c:pt>
                <c:pt idx="18">
                  <c:v>1495732571.00001</c:v>
                </c:pt>
                <c:pt idx="19">
                  <c:v>1495732572.00001</c:v>
                </c:pt>
                <c:pt idx="20">
                  <c:v>1504814699</c:v>
                </c:pt>
                <c:pt idx="21">
                  <c:v>1504814700</c:v>
                </c:pt>
                <c:pt idx="22">
                  <c:v>1504844520</c:v>
                </c:pt>
                <c:pt idx="23">
                  <c:v>1504844521</c:v>
                </c:pt>
                <c:pt idx="24">
                  <c:v>1508855219</c:v>
                </c:pt>
                <c:pt idx="25">
                  <c:v>1508855220</c:v>
                </c:pt>
                <c:pt idx="26">
                  <c:v>1508855298.00001</c:v>
                </c:pt>
                <c:pt idx="27">
                  <c:v>1508855299.00001</c:v>
                </c:pt>
                <c:pt idx="28">
                  <c:v>1510772519</c:v>
                </c:pt>
                <c:pt idx="29">
                  <c:v>1510772520</c:v>
                </c:pt>
                <c:pt idx="30">
                  <c:v>1510772560.99999</c:v>
                </c:pt>
                <c:pt idx="31">
                  <c:v>1510772561.99999</c:v>
                </c:pt>
                <c:pt idx="32">
                  <c:v>1512482159</c:v>
                </c:pt>
                <c:pt idx="33">
                  <c:v>1512482160</c:v>
                </c:pt>
                <c:pt idx="34">
                  <c:v>1512485760.00002</c:v>
                </c:pt>
                <c:pt idx="35">
                  <c:v>1512485761.00002</c:v>
                </c:pt>
                <c:pt idx="36">
                  <c:v>1513694159</c:v>
                </c:pt>
                <c:pt idx="37">
                  <c:v>1513694160</c:v>
                </c:pt>
                <c:pt idx="38">
                  <c:v>1513717835.00002</c:v>
                </c:pt>
                <c:pt idx="39">
                  <c:v>1513717836.00002</c:v>
                </c:pt>
                <c:pt idx="40">
                  <c:v>1518051599</c:v>
                </c:pt>
                <c:pt idx="41">
                  <c:v>1518051600</c:v>
                </c:pt>
                <c:pt idx="42">
                  <c:v>1518055137.99999</c:v>
                </c:pt>
                <c:pt idx="43">
                  <c:v>1518055138.99999</c:v>
                </c:pt>
                <c:pt idx="44">
                  <c:v>1530781799</c:v>
                </c:pt>
                <c:pt idx="45">
                  <c:v>1530781800</c:v>
                </c:pt>
                <c:pt idx="46">
                  <c:v>1530813864.99998</c:v>
                </c:pt>
                <c:pt idx="47">
                  <c:v>1530813865.99998</c:v>
                </c:pt>
                <c:pt idx="48">
                  <c:v>1532345879</c:v>
                </c:pt>
                <c:pt idx="49">
                  <c:v>1532345880</c:v>
                </c:pt>
                <c:pt idx="50">
                  <c:v>1532375040</c:v>
                </c:pt>
                <c:pt idx="51">
                  <c:v>1532375041</c:v>
                </c:pt>
                <c:pt idx="52">
                  <c:v>1540823759</c:v>
                </c:pt>
                <c:pt idx="53">
                  <c:v>1540823760</c:v>
                </c:pt>
                <c:pt idx="54">
                  <c:v>1540823805.9999599</c:v>
                </c:pt>
                <c:pt idx="55">
                  <c:v>1540823806.9999599</c:v>
                </c:pt>
                <c:pt idx="56">
                  <c:v>1548241259</c:v>
                </c:pt>
                <c:pt idx="57">
                  <c:v>1548241260</c:v>
                </c:pt>
                <c:pt idx="58">
                  <c:v>1548301641.00003</c:v>
                </c:pt>
                <c:pt idx="59">
                  <c:v>1548301642.00003</c:v>
                </c:pt>
                <c:pt idx="60">
                  <c:v>1557952679</c:v>
                </c:pt>
                <c:pt idx="61">
                  <c:v>1557952680</c:v>
                </c:pt>
                <c:pt idx="62">
                  <c:v>1558043853.00002</c:v>
                </c:pt>
                <c:pt idx="63">
                  <c:v>1558043854.00002</c:v>
                </c:pt>
              </c:numCache>
            </c:numRef>
          </c:xVal>
          <c:yVal>
            <c:numRef>
              <c:f>Sheet1!$D$3:$D$66</c:f>
              <c:numCache>
                <c:formatCode>General</c:formatCode>
                <c:ptCount val="64"/>
                <c:pt idx="0">
                  <c:v>0</c:v>
                </c:pt>
                <c:pt idx="1">
                  <c:v>4.8</c:v>
                </c:pt>
                <c:pt idx="2">
                  <c:v>4.8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5</c:v>
                </c:pt>
                <c:pt idx="7">
                  <c:v>0</c:v>
                </c:pt>
                <c:pt idx="8">
                  <c:v>0</c:v>
                </c:pt>
                <c:pt idx="9">
                  <c:v>4.7</c:v>
                </c:pt>
                <c:pt idx="10">
                  <c:v>4.7</c:v>
                </c:pt>
                <c:pt idx="11">
                  <c:v>0</c:v>
                </c:pt>
                <c:pt idx="12">
                  <c:v>0</c:v>
                </c:pt>
                <c:pt idx="13">
                  <c:v>4.7</c:v>
                </c:pt>
                <c:pt idx="14">
                  <c:v>4.7</c:v>
                </c:pt>
                <c:pt idx="15">
                  <c:v>0</c:v>
                </c:pt>
                <c:pt idx="16">
                  <c:v>0</c:v>
                </c:pt>
                <c:pt idx="17">
                  <c:v>4.7</c:v>
                </c:pt>
                <c:pt idx="18">
                  <c:v>4.7</c:v>
                </c:pt>
                <c:pt idx="19">
                  <c:v>0</c:v>
                </c:pt>
                <c:pt idx="20">
                  <c:v>0</c:v>
                </c:pt>
                <c:pt idx="21">
                  <c:v>4.8</c:v>
                </c:pt>
                <c:pt idx="22">
                  <c:v>4.8</c:v>
                </c:pt>
                <c:pt idx="23">
                  <c:v>0</c:v>
                </c:pt>
                <c:pt idx="24">
                  <c:v>0</c:v>
                </c:pt>
                <c:pt idx="25">
                  <c:v>5</c:v>
                </c:pt>
                <c:pt idx="26">
                  <c:v>5</c:v>
                </c:pt>
                <c:pt idx="27">
                  <c:v>0</c:v>
                </c:pt>
                <c:pt idx="28">
                  <c:v>0</c:v>
                </c:pt>
                <c:pt idx="29">
                  <c:v>4.3</c:v>
                </c:pt>
                <c:pt idx="30">
                  <c:v>4.3</c:v>
                </c:pt>
                <c:pt idx="31">
                  <c:v>0</c:v>
                </c:pt>
                <c:pt idx="32">
                  <c:v>0</c:v>
                </c:pt>
                <c:pt idx="33">
                  <c:v>4.8</c:v>
                </c:pt>
                <c:pt idx="34">
                  <c:v>4.8</c:v>
                </c:pt>
                <c:pt idx="35">
                  <c:v>0</c:v>
                </c:pt>
                <c:pt idx="36">
                  <c:v>0</c:v>
                </c:pt>
                <c:pt idx="37">
                  <c:v>5</c:v>
                </c:pt>
                <c:pt idx="38">
                  <c:v>5</c:v>
                </c:pt>
                <c:pt idx="39">
                  <c:v>0</c:v>
                </c:pt>
                <c:pt idx="40">
                  <c:v>0</c:v>
                </c:pt>
                <c:pt idx="41">
                  <c:v>5</c:v>
                </c:pt>
                <c:pt idx="42">
                  <c:v>5</c:v>
                </c:pt>
                <c:pt idx="43">
                  <c:v>0</c:v>
                </c:pt>
                <c:pt idx="44">
                  <c:v>0</c:v>
                </c:pt>
                <c:pt idx="45">
                  <c:v>5</c:v>
                </c:pt>
                <c:pt idx="46">
                  <c:v>5</c:v>
                </c:pt>
                <c:pt idx="47">
                  <c:v>0</c:v>
                </c:pt>
                <c:pt idx="48">
                  <c:v>0</c:v>
                </c:pt>
                <c:pt idx="49">
                  <c:v>5</c:v>
                </c:pt>
                <c:pt idx="50">
                  <c:v>5</c:v>
                </c:pt>
                <c:pt idx="51">
                  <c:v>0</c:v>
                </c:pt>
                <c:pt idx="52">
                  <c:v>0</c:v>
                </c:pt>
                <c:pt idx="53">
                  <c:v>1.7</c:v>
                </c:pt>
                <c:pt idx="54">
                  <c:v>1.7</c:v>
                </c:pt>
                <c:pt idx="55">
                  <c:v>0</c:v>
                </c:pt>
                <c:pt idx="56">
                  <c:v>0</c:v>
                </c:pt>
                <c:pt idx="57">
                  <c:v>5</c:v>
                </c:pt>
                <c:pt idx="58">
                  <c:v>5</c:v>
                </c:pt>
                <c:pt idx="59">
                  <c:v>0</c:v>
                </c:pt>
                <c:pt idx="60">
                  <c:v>0</c:v>
                </c:pt>
                <c:pt idx="61">
                  <c:v>4.8</c:v>
                </c:pt>
                <c:pt idx="62">
                  <c:v>4.8</c:v>
                </c:pt>
                <c:pt idx="6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AA8-43C3-8ABD-50ACB4D20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2841503"/>
        <c:axId val="1113913903"/>
      </c:scatterChart>
      <c:valAx>
        <c:axId val="1112841503"/>
        <c:scaling>
          <c:orientation val="minMax"/>
          <c:max val="1545000000"/>
          <c:min val="15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1113913903"/>
        <c:crosses val="autoZero"/>
        <c:crossBetween val="midCat"/>
        <c:majorUnit val="15552000"/>
      </c:valAx>
      <c:valAx>
        <c:axId val="1113913903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r>
                  <a:rPr lang="en-US" sz="2800" dirty="0"/>
                  <a:t>Lost capacity (</a:t>
                </a:r>
                <a:r>
                  <a:rPr lang="en-US" sz="2800" dirty="0" err="1"/>
                  <a:t>Tbps</a:t>
                </a:r>
                <a:r>
                  <a:rPr lang="en-US" sz="2800" dirty="0"/>
                  <a:t>)</a:t>
                </a:r>
              </a:p>
            </c:rich>
          </c:tx>
          <c:layout>
            <c:manualLayout>
              <c:xMode val="edge"/>
              <c:yMode val="edge"/>
              <c:x val="6.4767044471321549E-3"/>
              <c:y val="0.114943403921860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1112841503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4970594048100477"/>
          <c:y val="6.4432925582323539E-2"/>
          <c:w val="0.37911017916238732"/>
          <c:h val="0.14993917471738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 b="0" i="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376498690496559"/>
          <c:y val="9.836368110236221E-2"/>
          <c:w val="0.78759919982101279"/>
          <c:h val="0.652249198016914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1518390779</c:v>
                </c:pt>
                <c:pt idx="1">
                  <c:v>1518390780</c:v>
                </c:pt>
                <c:pt idx="2">
                  <c:v>1518391110</c:v>
                </c:pt>
                <c:pt idx="3">
                  <c:v>1518391111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7.4</c:v>
                </c:pt>
                <c:pt idx="2">
                  <c:v>7.4</c:v>
                </c:pt>
                <c:pt idx="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0C-4C81-9EC8-C89766565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4077647"/>
        <c:axId val="1289734095"/>
      </c:scatterChart>
      <c:valAx>
        <c:axId val="1254077647"/>
        <c:scaling>
          <c:orientation val="minMax"/>
          <c:max val="1518391199.9999998"/>
          <c:min val="1518390699.9999998"/>
        </c:scaling>
        <c:delete val="0"/>
        <c:axPos val="b"/>
        <c:numFmt formatCode="[$-F400]h:mm:ss\ AM/P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734095"/>
        <c:crosses val="autoZero"/>
        <c:crossBetween val="midCat"/>
      </c:valAx>
      <c:valAx>
        <c:axId val="1289734095"/>
        <c:scaling>
          <c:orientation val="minMax"/>
          <c:max val="8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4077647"/>
        <c:crosses val="autoZero"/>
        <c:crossBetween val="midCat"/>
        <c:majorUnit val="4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9000"/>
      </a:schemeClr>
    </a:solidFill>
    <a:ln w="34925">
      <a:solidFill>
        <a:srgbClr val="FF0000"/>
      </a:solidFill>
      <a:prstDash val="dash"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3707329696276"/>
          <c:y val="6.1746292103682481E-2"/>
          <c:w val="0.70628374072057976"/>
          <c:h val="0.7279687069323999"/>
        </c:manualLayout>
      </c:layout>
      <c:scatterChart>
        <c:scatterStyle val="smoothMarker"/>
        <c:varyColors val="0"/>
        <c:ser>
          <c:idx val="1"/>
          <c:order val="0"/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Sheet1!$A$1:$A$383</c:f>
              <c:numCache>
                <c:formatCode>General</c:formatCode>
                <c:ptCount val="3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0.35460992907801403</c:v>
                </c:pt>
                <c:pt idx="20">
                  <c:v>0.85034013605442094</c:v>
                </c:pt>
                <c:pt idx="21">
                  <c:v>0.92592592592592504</c:v>
                </c:pt>
                <c:pt idx="22">
                  <c:v>1.2626262626262601</c:v>
                </c:pt>
                <c:pt idx="23">
                  <c:v>2.1739130434782603</c:v>
                </c:pt>
                <c:pt idx="24">
                  <c:v>2.2222222222222197</c:v>
                </c:pt>
                <c:pt idx="25">
                  <c:v>2.4074074074074003</c:v>
                </c:pt>
                <c:pt idx="26">
                  <c:v>2.5793650793650698</c:v>
                </c:pt>
                <c:pt idx="27">
                  <c:v>2.6162790697674398</c:v>
                </c:pt>
                <c:pt idx="28">
                  <c:v>2.6162790697674398</c:v>
                </c:pt>
                <c:pt idx="29">
                  <c:v>2.8985507246376803</c:v>
                </c:pt>
                <c:pt idx="30">
                  <c:v>2.9629629629629601</c:v>
                </c:pt>
                <c:pt idx="31">
                  <c:v>3.0303030303030298</c:v>
                </c:pt>
                <c:pt idx="32">
                  <c:v>3.10077519379844</c:v>
                </c:pt>
                <c:pt idx="33">
                  <c:v>3.3333333333333299</c:v>
                </c:pt>
                <c:pt idx="34">
                  <c:v>3.3333333333333299</c:v>
                </c:pt>
                <c:pt idx="35">
                  <c:v>3.4188034188034102</c:v>
                </c:pt>
                <c:pt idx="36">
                  <c:v>3.5000000000000004</c:v>
                </c:pt>
                <c:pt idx="37">
                  <c:v>3.8095238095238098</c:v>
                </c:pt>
                <c:pt idx="38">
                  <c:v>4.1666666666666599</c:v>
                </c:pt>
                <c:pt idx="39">
                  <c:v>4.2929292929292897</c:v>
                </c:pt>
                <c:pt idx="40">
                  <c:v>4.2929292929292897</c:v>
                </c:pt>
                <c:pt idx="41">
                  <c:v>4.4117647058823497</c:v>
                </c:pt>
                <c:pt idx="42">
                  <c:v>4.4117647058823497</c:v>
                </c:pt>
                <c:pt idx="43">
                  <c:v>4.6875</c:v>
                </c:pt>
                <c:pt idx="44">
                  <c:v>4.7770700636942598</c:v>
                </c:pt>
                <c:pt idx="45">
                  <c:v>5.55555555555555</c:v>
                </c:pt>
                <c:pt idx="46">
                  <c:v>5.55555555555555</c:v>
                </c:pt>
                <c:pt idx="47">
                  <c:v>5.5785123966942098</c:v>
                </c:pt>
                <c:pt idx="48">
                  <c:v>5.67375886524822</c:v>
                </c:pt>
                <c:pt idx="49">
                  <c:v>5.7909604519773996</c:v>
                </c:pt>
                <c:pt idx="50">
                  <c:v>5.8333333333333304</c:v>
                </c:pt>
                <c:pt idx="51">
                  <c:v>5.8333333333333304</c:v>
                </c:pt>
                <c:pt idx="52">
                  <c:v>5.9523809523809499</c:v>
                </c:pt>
                <c:pt idx="53">
                  <c:v>6.25</c:v>
                </c:pt>
                <c:pt idx="54">
                  <c:v>6.3492063492063409</c:v>
                </c:pt>
                <c:pt idx="55">
                  <c:v>6.4625850340135997</c:v>
                </c:pt>
                <c:pt idx="56">
                  <c:v>6.5602836879432598</c:v>
                </c:pt>
                <c:pt idx="57">
                  <c:v>6.6666666666666599</c:v>
                </c:pt>
                <c:pt idx="58">
                  <c:v>6.8518518518518503</c:v>
                </c:pt>
                <c:pt idx="59">
                  <c:v>7.2695035460992905</c:v>
                </c:pt>
                <c:pt idx="60">
                  <c:v>7.2916666666666599</c:v>
                </c:pt>
                <c:pt idx="61">
                  <c:v>7.6271186440677905</c:v>
                </c:pt>
                <c:pt idx="62">
                  <c:v>7.8947368421052602</c:v>
                </c:pt>
                <c:pt idx="63">
                  <c:v>8.4745762711864394</c:v>
                </c:pt>
                <c:pt idx="64">
                  <c:v>8.9552238805970106</c:v>
                </c:pt>
                <c:pt idx="65">
                  <c:v>9.2105263157894708</c:v>
                </c:pt>
                <c:pt idx="66">
                  <c:v>9.2198581560283603</c:v>
                </c:pt>
                <c:pt idx="67">
                  <c:v>9.4339622641509404</c:v>
                </c:pt>
                <c:pt idx="68">
                  <c:v>9.6296296296296298</c:v>
                </c:pt>
                <c:pt idx="69">
                  <c:v>9.8039215686274499</c:v>
                </c:pt>
                <c:pt idx="70">
                  <c:v>9.8958333333333304</c:v>
                </c:pt>
                <c:pt idx="71">
                  <c:v>10.2150537634408</c:v>
                </c:pt>
                <c:pt idx="72">
                  <c:v>10.4166666666666</c:v>
                </c:pt>
                <c:pt idx="73">
                  <c:v>10.4838709677419</c:v>
                </c:pt>
                <c:pt idx="74">
                  <c:v>10.6060606060606</c:v>
                </c:pt>
                <c:pt idx="75">
                  <c:v>10.6060606060606</c:v>
                </c:pt>
                <c:pt idx="76">
                  <c:v>10.909090909090899</c:v>
                </c:pt>
                <c:pt idx="77">
                  <c:v>11.764705882352899</c:v>
                </c:pt>
                <c:pt idx="78">
                  <c:v>11.9318181818181</c:v>
                </c:pt>
                <c:pt idx="79">
                  <c:v>12.037037037037001</c:v>
                </c:pt>
                <c:pt idx="80">
                  <c:v>12.664473684210501</c:v>
                </c:pt>
                <c:pt idx="81">
                  <c:v>12.6666666666666</c:v>
                </c:pt>
                <c:pt idx="82">
                  <c:v>13.3333333333333</c:v>
                </c:pt>
                <c:pt idx="83">
                  <c:v>13.602941176470502</c:v>
                </c:pt>
                <c:pt idx="84">
                  <c:v>13.605442176870699</c:v>
                </c:pt>
                <c:pt idx="85">
                  <c:v>14.285714285714199</c:v>
                </c:pt>
                <c:pt idx="86">
                  <c:v>14.4607843137254</c:v>
                </c:pt>
                <c:pt idx="87">
                  <c:v>14.705882352941099</c:v>
                </c:pt>
                <c:pt idx="88">
                  <c:v>14.814814814814801</c:v>
                </c:pt>
                <c:pt idx="89">
                  <c:v>14.962121212121199</c:v>
                </c:pt>
                <c:pt idx="90">
                  <c:v>15.2777777777777</c:v>
                </c:pt>
                <c:pt idx="91">
                  <c:v>15.5555555555555</c:v>
                </c:pt>
                <c:pt idx="92">
                  <c:v>15.8333333333333</c:v>
                </c:pt>
                <c:pt idx="93">
                  <c:v>15.909090909090901</c:v>
                </c:pt>
                <c:pt idx="94">
                  <c:v>16.6666666666666</c:v>
                </c:pt>
                <c:pt idx="95">
                  <c:v>16.768292682926798</c:v>
                </c:pt>
                <c:pt idx="96">
                  <c:v>17.1212121212121</c:v>
                </c:pt>
                <c:pt idx="97">
                  <c:v>17.7672955974842</c:v>
                </c:pt>
                <c:pt idx="98">
                  <c:v>18.181818181818098</c:v>
                </c:pt>
                <c:pt idx="99">
                  <c:v>18.181818181818098</c:v>
                </c:pt>
                <c:pt idx="100">
                  <c:v>18.803418803418801</c:v>
                </c:pt>
                <c:pt idx="101">
                  <c:v>18.9873417721519</c:v>
                </c:pt>
                <c:pt idx="102">
                  <c:v>19.0058479532163</c:v>
                </c:pt>
                <c:pt idx="103">
                  <c:v>19.047619047618998</c:v>
                </c:pt>
                <c:pt idx="104">
                  <c:v>19.047619047618998</c:v>
                </c:pt>
                <c:pt idx="105">
                  <c:v>19.230769230769202</c:v>
                </c:pt>
                <c:pt idx="106">
                  <c:v>19.675925925925899</c:v>
                </c:pt>
                <c:pt idx="107">
                  <c:v>19.6969696969696</c:v>
                </c:pt>
                <c:pt idx="108">
                  <c:v>20</c:v>
                </c:pt>
                <c:pt idx="109">
                  <c:v>20.736434108527099</c:v>
                </c:pt>
                <c:pt idx="110">
                  <c:v>21.1538461538461</c:v>
                </c:pt>
                <c:pt idx="111">
                  <c:v>21.739130434782599</c:v>
                </c:pt>
                <c:pt idx="112">
                  <c:v>21.969696969696901</c:v>
                </c:pt>
                <c:pt idx="113">
                  <c:v>22.3958333333333</c:v>
                </c:pt>
                <c:pt idx="114">
                  <c:v>23.0263157894736</c:v>
                </c:pt>
                <c:pt idx="115">
                  <c:v>23.404255319148902</c:v>
                </c:pt>
                <c:pt idx="116">
                  <c:v>23.529411764705799</c:v>
                </c:pt>
                <c:pt idx="117">
                  <c:v>23.6434108527131</c:v>
                </c:pt>
                <c:pt idx="118">
                  <c:v>23.8095238095238</c:v>
                </c:pt>
                <c:pt idx="119">
                  <c:v>23.903508771929801</c:v>
                </c:pt>
                <c:pt idx="120">
                  <c:v>24.5495495495495</c:v>
                </c:pt>
                <c:pt idx="121">
                  <c:v>24.768518518518501</c:v>
                </c:pt>
                <c:pt idx="122">
                  <c:v>25</c:v>
                </c:pt>
                <c:pt idx="123">
                  <c:v>25</c:v>
                </c:pt>
                <c:pt idx="124">
                  <c:v>25</c:v>
                </c:pt>
                <c:pt idx="125">
                  <c:v>25.2032520325203</c:v>
                </c:pt>
                <c:pt idx="126">
                  <c:v>25.314465408804999</c:v>
                </c:pt>
                <c:pt idx="127">
                  <c:v>26</c:v>
                </c:pt>
                <c:pt idx="128">
                  <c:v>26.201923076923002</c:v>
                </c:pt>
                <c:pt idx="129">
                  <c:v>26.495726495726402</c:v>
                </c:pt>
                <c:pt idx="130">
                  <c:v>26.6666666666666</c:v>
                </c:pt>
                <c:pt idx="131">
                  <c:v>28.749999999999996</c:v>
                </c:pt>
                <c:pt idx="132">
                  <c:v>28.968253968253897</c:v>
                </c:pt>
                <c:pt idx="133">
                  <c:v>29.4871794871794</c:v>
                </c:pt>
                <c:pt idx="134">
                  <c:v>30.208333333333297</c:v>
                </c:pt>
                <c:pt idx="135">
                  <c:v>30.238095238095198</c:v>
                </c:pt>
                <c:pt idx="136">
                  <c:v>30.797101449275299</c:v>
                </c:pt>
                <c:pt idx="137">
                  <c:v>30.808080808080803</c:v>
                </c:pt>
                <c:pt idx="138">
                  <c:v>31.034482758620602</c:v>
                </c:pt>
                <c:pt idx="139">
                  <c:v>31.2015503875969</c:v>
                </c:pt>
                <c:pt idx="140">
                  <c:v>31.6666666666666</c:v>
                </c:pt>
                <c:pt idx="141">
                  <c:v>31.6666666666666</c:v>
                </c:pt>
                <c:pt idx="142">
                  <c:v>32.017543859649102</c:v>
                </c:pt>
                <c:pt idx="143">
                  <c:v>32.017543859649102</c:v>
                </c:pt>
                <c:pt idx="144">
                  <c:v>32.017543859649102</c:v>
                </c:pt>
                <c:pt idx="145">
                  <c:v>32.2916666666666</c:v>
                </c:pt>
                <c:pt idx="146">
                  <c:v>32.364341085271299</c:v>
                </c:pt>
                <c:pt idx="147">
                  <c:v>32.440476190476097</c:v>
                </c:pt>
                <c:pt idx="148">
                  <c:v>32.945736434108504</c:v>
                </c:pt>
                <c:pt idx="149">
                  <c:v>33.641975308641904</c:v>
                </c:pt>
                <c:pt idx="150">
                  <c:v>33.641975308641904</c:v>
                </c:pt>
                <c:pt idx="151">
                  <c:v>34.848484848484802</c:v>
                </c:pt>
                <c:pt idx="152">
                  <c:v>35.4166666666666</c:v>
                </c:pt>
                <c:pt idx="153">
                  <c:v>35.4166666666666</c:v>
                </c:pt>
                <c:pt idx="154">
                  <c:v>35.472972972972897</c:v>
                </c:pt>
                <c:pt idx="155">
                  <c:v>36</c:v>
                </c:pt>
                <c:pt idx="156">
                  <c:v>37.254901960784295</c:v>
                </c:pt>
                <c:pt idx="157">
                  <c:v>37.5</c:v>
                </c:pt>
                <c:pt idx="158">
                  <c:v>37.5</c:v>
                </c:pt>
                <c:pt idx="159">
                  <c:v>38.571428571428498</c:v>
                </c:pt>
                <c:pt idx="160">
                  <c:v>38.8888888888888</c:v>
                </c:pt>
                <c:pt idx="161">
                  <c:v>40.298507462686501</c:v>
                </c:pt>
                <c:pt idx="162">
                  <c:v>40.9375</c:v>
                </c:pt>
                <c:pt idx="163">
                  <c:v>42.028985507246304</c:v>
                </c:pt>
                <c:pt idx="164">
                  <c:v>42.307692307692299</c:v>
                </c:pt>
                <c:pt idx="165">
                  <c:v>42.479674796747901</c:v>
                </c:pt>
                <c:pt idx="166">
                  <c:v>43.478260869565197</c:v>
                </c:pt>
                <c:pt idx="167">
                  <c:v>44.0104166666666</c:v>
                </c:pt>
                <c:pt idx="168">
                  <c:v>44.0104166666666</c:v>
                </c:pt>
                <c:pt idx="169">
                  <c:v>44.1666666666666</c:v>
                </c:pt>
                <c:pt idx="170">
                  <c:v>44.827586206896505</c:v>
                </c:pt>
                <c:pt idx="171">
                  <c:v>44.848484848484802</c:v>
                </c:pt>
                <c:pt idx="172">
                  <c:v>47.254335260115596</c:v>
                </c:pt>
                <c:pt idx="173">
                  <c:v>47.348484848484802</c:v>
                </c:pt>
                <c:pt idx="174">
                  <c:v>47.644927536231805</c:v>
                </c:pt>
                <c:pt idx="175">
                  <c:v>48.3333333333333</c:v>
                </c:pt>
                <c:pt idx="176">
                  <c:v>48.731884057971001</c:v>
                </c:pt>
                <c:pt idx="177">
                  <c:v>49.404761904761898</c:v>
                </c:pt>
                <c:pt idx="178">
                  <c:v>50</c:v>
                </c:pt>
                <c:pt idx="179">
                  <c:v>50</c:v>
                </c:pt>
                <c:pt idx="180">
                  <c:v>50</c:v>
                </c:pt>
                <c:pt idx="181">
                  <c:v>50</c:v>
                </c:pt>
                <c:pt idx="182">
                  <c:v>50.6172839506172</c:v>
                </c:pt>
                <c:pt idx="183">
                  <c:v>51.572327044025101</c:v>
                </c:pt>
                <c:pt idx="184">
                  <c:v>52.032520325203201</c:v>
                </c:pt>
                <c:pt idx="185">
                  <c:v>52.380952380952294</c:v>
                </c:pt>
                <c:pt idx="186">
                  <c:v>52.5</c:v>
                </c:pt>
                <c:pt idx="187">
                  <c:v>52.536231884057905</c:v>
                </c:pt>
                <c:pt idx="188">
                  <c:v>52.666666666666593</c:v>
                </c:pt>
                <c:pt idx="189">
                  <c:v>53.658536585365802</c:v>
                </c:pt>
                <c:pt idx="190">
                  <c:v>54.724409448818903</c:v>
                </c:pt>
                <c:pt idx="191">
                  <c:v>55.921052631578902</c:v>
                </c:pt>
                <c:pt idx="192">
                  <c:v>56.0416666666666</c:v>
                </c:pt>
                <c:pt idx="193">
                  <c:v>57.389937106918197</c:v>
                </c:pt>
                <c:pt idx="194">
                  <c:v>57.407407407407398</c:v>
                </c:pt>
                <c:pt idx="195">
                  <c:v>57.675438596491205</c:v>
                </c:pt>
                <c:pt idx="196">
                  <c:v>58.194444444444407</c:v>
                </c:pt>
                <c:pt idx="197">
                  <c:v>58.663366336633601</c:v>
                </c:pt>
                <c:pt idx="198">
                  <c:v>58.717105263157897</c:v>
                </c:pt>
                <c:pt idx="199">
                  <c:v>58.962264150943398</c:v>
                </c:pt>
                <c:pt idx="200">
                  <c:v>59.006211180124204</c:v>
                </c:pt>
                <c:pt idx="201">
                  <c:v>59.574468085106304</c:v>
                </c:pt>
                <c:pt idx="202">
                  <c:v>60.201149425287305</c:v>
                </c:pt>
                <c:pt idx="203">
                  <c:v>60.555555555555493</c:v>
                </c:pt>
                <c:pt idx="204">
                  <c:v>60.714285714285701</c:v>
                </c:pt>
                <c:pt idx="205">
                  <c:v>61.7117117117117</c:v>
                </c:pt>
                <c:pt idx="206">
                  <c:v>61.821705426356502</c:v>
                </c:pt>
                <c:pt idx="207">
                  <c:v>62.5</c:v>
                </c:pt>
                <c:pt idx="208">
                  <c:v>62.7952755905511</c:v>
                </c:pt>
                <c:pt idx="209">
                  <c:v>62.962962962962898</c:v>
                </c:pt>
                <c:pt idx="210">
                  <c:v>63.247863247863201</c:v>
                </c:pt>
                <c:pt idx="211">
                  <c:v>65.9722222222222</c:v>
                </c:pt>
                <c:pt idx="212">
                  <c:v>67.090395480225894</c:v>
                </c:pt>
                <c:pt idx="213">
                  <c:v>68.085106382978694</c:v>
                </c:pt>
                <c:pt idx="214">
                  <c:v>68.918918918918905</c:v>
                </c:pt>
                <c:pt idx="215">
                  <c:v>69.1666666666666</c:v>
                </c:pt>
                <c:pt idx="216">
                  <c:v>70.512820512820497</c:v>
                </c:pt>
                <c:pt idx="217">
                  <c:v>70.8333333333333</c:v>
                </c:pt>
                <c:pt idx="218">
                  <c:v>70.8333333333333</c:v>
                </c:pt>
                <c:pt idx="219">
                  <c:v>70.8333333333333</c:v>
                </c:pt>
                <c:pt idx="220">
                  <c:v>72.8333333333333</c:v>
                </c:pt>
                <c:pt idx="221">
                  <c:v>73.369565217391298</c:v>
                </c:pt>
                <c:pt idx="222">
                  <c:v>73.863636363636303</c:v>
                </c:pt>
                <c:pt idx="223">
                  <c:v>74.31972789115639</c:v>
                </c:pt>
                <c:pt idx="224">
                  <c:v>74.418604651162696</c:v>
                </c:pt>
                <c:pt idx="225">
                  <c:v>75.320512820512803</c:v>
                </c:pt>
                <c:pt idx="226">
                  <c:v>76.086956521739097</c:v>
                </c:pt>
                <c:pt idx="227">
                  <c:v>79.084967320261399</c:v>
                </c:pt>
                <c:pt idx="228">
                  <c:v>82.107843137254903</c:v>
                </c:pt>
                <c:pt idx="229">
                  <c:v>82.364341085271292</c:v>
                </c:pt>
                <c:pt idx="230">
                  <c:v>83.3333333333333</c:v>
                </c:pt>
                <c:pt idx="231">
                  <c:v>84.615384615384599</c:v>
                </c:pt>
                <c:pt idx="232">
                  <c:v>84.615384615384599</c:v>
                </c:pt>
                <c:pt idx="233">
                  <c:v>86.057692307692307</c:v>
                </c:pt>
                <c:pt idx="234">
                  <c:v>86.217948717948701</c:v>
                </c:pt>
                <c:pt idx="235">
                  <c:v>88.043478260869506</c:v>
                </c:pt>
                <c:pt idx="236">
                  <c:v>89.015151515151501</c:v>
                </c:pt>
                <c:pt idx="237">
                  <c:v>89.285714285714207</c:v>
                </c:pt>
                <c:pt idx="238">
                  <c:v>89.460784313725412</c:v>
                </c:pt>
                <c:pt idx="239">
                  <c:v>90.243902439024311</c:v>
                </c:pt>
                <c:pt idx="240">
                  <c:v>92.3611111111111</c:v>
                </c:pt>
                <c:pt idx="241">
                  <c:v>93.0555555555555</c:v>
                </c:pt>
                <c:pt idx="242">
                  <c:v>93.421052631578902</c:v>
                </c:pt>
                <c:pt idx="243">
                  <c:v>93.75</c:v>
                </c:pt>
                <c:pt idx="244">
                  <c:v>95.967741935483801</c:v>
                </c:pt>
                <c:pt idx="245">
                  <c:v>96.913580246913497</c:v>
                </c:pt>
                <c:pt idx="246">
                  <c:v>97.619047619047606</c:v>
                </c:pt>
                <c:pt idx="247">
                  <c:v>99.206349206349202</c:v>
                </c:pt>
                <c:pt idx="248">
                  <c:v>99.404761904761898</c:v>
                </c:pt>
                <c:pt idx="249">
                  <c:v>100</c:v>
                </c:pt>
                <c:pt idx="250">
                  <c:v>100</c:v>
                </c:pt>
                <c:pt idx="251">
                  <c:v>100</c:v>
                </c:pt>
                <c:pt idx="252">
                  <c:v>100</c:v>
                </c:pt>
                <c:pt idx="253">
                  <c:v>100</c:v>
                </c:pt>
                <c:pt idx="254">
                  <c:v>100</c:v>
                </c:pt>
                <c:pt idx="255">
                  <c:v>100</c:v>
                </c:pt>
                <c:pt idx="256">
                  <c:v>100</c:v>
                </c:pt>
                <c:pt idx="257">
                  <c:v>100</c:v>
                </c:pt>
                <c:pt idx="258">
                  <c:v>100</c:v>
                </c:pt>
                <c:pt idx="259">
                  <c:v>100</c:v>
                </c:pt>
                <c:pt idx="260">
                  <c:v>100</c:v>
                </c:pt>
                <c:pt idx="261">
                  <c:v>100</c:v>
                </c:pt>
                <c:pt idx="262">
                  <c:v>100</c:v>
                </c:pt>
                <c:pt idx="263">
                  <c:v>100</c:v>
                </c:pt>
                <c:pt idx="264">
                  <c:v>100</c:v>
                </c:pt>
                <c:pt idx="265">
                  <c:v>100</c:v>
                </c:pt>
                <c:pt idx="266">
                  <c:v>100</c:v>
                </c:pt>
                <c:pt idx="267">
                  <c:v>100</c:v>
                </c:pt>
                <c:pt idx="268">
                  <c:v>100</c:v>
                </c:pt>
                <c:pt idx="269">
                  <c:v>100</c:v>
                </c:pt>
                <c:pt idx="270">
                  <c:v>100</c:v>
                </c:pt>
                <c:pt idx="271">
                  <c:v>100</c:v>
                </c:pt>
                <c:pt idx="272">
                  <c:v>100</c:v>
                </c:pt>
                <c:pt idx="273">
                  <c:v>100</c:v>
                </c:pt>
                <c:pt idx="274">
                  <c:v>100</c:v>
                </c:pt>
                <c:pt idx="275">
                  <c:v>100</c:v>
                </c:pt>
                <c:pt idx="276">
                  <c:v>100</c:v>
                </c:pt>
                <c:pt idx="277">
                  <c:v>100</c:v>
                </c:pt>
                <c:pt idx="278">
                  <c:v>100</c:v>
                </c:pt>
                <c:pt idx="279">
                  <c:v>100</c:v>
                </c:pt>
                <c:pt idx="280">
                  <c:v>100</c:v>
                </c:pt>
                <c:pt idx="281">
                  <c:v>100</c:v>
                </c:pt>
                <c:pt idx="282">
                  <c:v>100</c:v>
                </c:pt>
                <c:pt idx="283">
                  <c:v>100</c:v>
                </c:pt>
                <c:pt idx="284">
                  <c:v>100</c:v>
                </c:pt>
                <c:pt idx="285">
                  <c:v>100</c:v>
                </c:pt>
                <c:pt idx="286">
                  <c:v>100</c:v>
                </c:pt>
                <c:pt idx="287">
                  <c:v>100</c:v>
                </c:pt>
                <c:pt idx="288">
                  <c:v>100</c:v>
                </c:pt>
                <c:pt idx="289">
                  <c:v>100</c:v>
                </c:pt>
                <c:pt idx="290">
                  <c:v>100</c:v>
                </c:pt>
                <c:pt idx="291">
                  <c:v>100</c:v>
                </c:pt>
                <c:pt idx="292">
                  <c:v>100</c:v>
                </c:pt>
                <c:pt idx="293">
                  <c:v>100</c:v>
                </c:pt>
                <c:pt idx="294">
                  <c:v>100</c:v>
                </c:pt>
                <c:pt idx="295">
                  <c:v>100</c:v>
                </c:pt>
                <c:pt idx="296">
                  <c:v>100</c:v>
                </c:pt>
                <c:pt idx="297">
                  <c:v>100</c:v>
                </c:pt>
                <c:pt idx="298">
                  <c:v>100</c:v>
                </c:pt>
                <c:pt idx="299">
                  <c:v>100</c:v>
                </c:pt>
                <c:pt idx="300">
                  <c:v>100</c:v>
                </c:pt>
                <c:pt idx="301">
                  <c:v>100</c:v>
                </c:pt>
                <c:pt idx="302">
                  <c:v>100</c:v>
                </c:pt>
                <c:pt idx="303">
                  <c:v>100</c:v>
                </c:pt>
                <c:pt idx="304">
                  <c:v>100</c:v>
                </c:pt>
                <c:pt idx="305">
                  <c:v>100</c:v>
                </c:pt>
                <c:pt idx="306">
                  <c:v>100</c:v>
                </c:pt>
                <c:pt idx="307">
                  <c:v>100</c:v>
                </c:pt>
                <c:pt idx="308">
                  <c:v>100</c:v>
                </c:pt>
                <c:pt idx="309">
                  <c:v>100</c:v>
                </c:pt>
                <c:pt idx="310">
                  <c:v>100</c:v>
                </c:pt>
                <c:pt idx="311">
                  <c:v>100</c:v>
                </c:pt>
                <c:pt idx="312">
                  <c:v>100</c:v>
                </c:pt>
                <c:pt idx="313">
                  <c:v>100</c:v>
                </c:pt>
                <c:pt idx="314">
                  <c:v>100</c:v>
                </c:pt>
                <c:pt idx="315">
                  <c:v>100</c:v>
                </c:pt>
                <c:pt idx="316">
                  <c:v>100</c:v>
                </c:pt>
                <c:pt idx="317">
                  <c:v>100</c:v>
                </c:pt>
                <c:pt idx="318">
                  <c:v>100</c:v>
                </c:pt>
                <c:pt idx="319">
                  <c:v>100</c:v>
                </c:pt>
                <c:pt idx="320">
                  <c:v>100</c:v>
                </c:pt>
                <c:pt idx="321">
                  <c:v>100</c:v>
                </c:pt>
                <c:pt idx="322">
                  <c:v>100</c:v>
                </c:pt>
                <c:pt idx="323">
                  <c:v>100</c:v>
                </c:pt>
                <c:pt idx="324">
                  <c:v>100</c:v>
                </c:pt>
                <c:pt idx="325">
                  <c:v>100</c:v>
                </c:pt>
                <c:pt idx="326">
                  <c:v>100</c:v>
                </c:pt>
                <c:pt idx="327">
                  <c:v>100</c:v>
                </c:pt>
                <c:pt idx="328">
                  <c:v>100</c:v>
                </c:pt>
                <c:pt idx="329">
                  <c:v>100</c:v>
                </c:pt>
                <c:pt idx="330">
                  <c:v>100</c:v>
                </c:pt>
                <c:pt idx="331">
                  <c:v>100</c:v>
                </c:pt>
                <c:pt idx="332">
                  <c:v>100</c:v>
                </c:pt>
                <c:pt idx="333">
                  <c:v>100</c:v>
                </c:pt>
                <c:pt idx="334">
                  <c:v>100</c:v>
                </c:pt>
                <c:pt idx="335">
                  <c:v>100</c:v>
                </c:pt>
                <c:pt idx="336">
                  <c:v>100</c:v>
                </c:pt>
                <c:pt idx="337">
                  <c:v>100</c:v>
                </c:pt>
                <c:pt idx="338">
                  <c:v>100</c:v>
                </c:pt>
                <c:pt idx="339">
                  <c:v>100</c:v>
                </c:pt>
                <c:pt idx="340">
                  <c:v>100</c:v>
                </c:pt>
                <c:pt idx="341">
                  <c:v>100</c:v>
                </c:pt>
                <c:pt idx="342">
                  <c:v>100</c:v>
                </c:pt>
                <c:pt idx="343">
                  <c:v>100</c:v>
                </c:pt>
                <c:pt idx="344">
                  <c:v>100</c:v>
                </c:pt>
                <c:pt idx="345">
                  <c:v>100</c:v>
                </c:pt>
                <c:pt idx="346">
                  <c:v>100</c:v>
                </c:pt>
                <c:pt idx="347">
                  <c:v>100</c:v>
                </c:pt>
                <c:pt idx="348">
                  <c:v>100</c:v>
                </c:pt>
                <c:pt idx="349">
                  <c:v>100</c:v>
                </c:pt>
                <c:pt idx="350">
                  <c:v>100</c:v>
                </c:pt>
                <c:pt idx="351">
                  <c:v>100</c:v>
                </c:pt>
                <c:pt idx="352">
                  <c:v>100</c:v>
                </c:pt>
                <c:pt idx="353">
                  <c:v>100</c:v>
                </c:pt>
                <c:pt idx="354">
                  <c:v>100</c:v>
                </c:pt>
                <c:pt idx="355">
                  <c:v>100</c:v>
                </c:pt>
                <c:pt idx="356">
                  <c:v>100</c:v>
                </c:pt>
                <c:pt idx="357">
                  <c:v>100</c:v>
                </c:pt>
                <c:pt idx="358">
                  <c:v>100</c:v>
                </c:pt>
                <c:pt idx="359">
                  <c:v>100</c:v>
                </c:pt>
                <c:pt idx="360">
                  <c:v>100</c:v>
                </c:pt>
                <c:pt idx="361">
                  <c:v>100</c:v>
                </c:pt>
                <c:pt idx="362">
                  <c:v>100</c:v>
                </c:pt>
                <c:pt idx="363">
                  <c:v>100</c:v>
                </c:pt>
                <c:pt idx="364">
                  <c:v>100</c:v>
                </c:pt>
                <c:pt idx="365">
                  <c:v>100</c:v>
                </c:pt>
                <c:pt idx="366">
                  <c:v>100</c:v>
                </c:pt>
                <c:pt idx="367">
                  <c:v>100</c:v>
                </c:pt>
                <c:pt idx="368">
                  <c:v>100</c:v>
                </c:pt>
                <c:pt idx="369">
                  <c:v>100</c:v>
                </c:pt>
                <c:pt idx="370">
                  <c:v>100</c:v>
                </c:pt>
                <c:pt idx="371">
                  <c:v>100</c:v>
                </c:pt>
                <c:pt idx="372">
                  <c:v>100</c:v>
                </c:pt>
                <c:pt idx="373">
                  <c:v>100</c:v>
                </c:pt>
                <c:pt idx="374">
                  <c:v>100</c:v>
                </c:pt>
                <c:pt idx="375">
                  <c:v>100</c:v>
                </c:pt>
                <c:pt idx="376">
                  <c:v>100</c:v>
                </c:pt>
                <c:pt idx="377">
                  <c:v>100</c:v>
                </c:pt>
                <c:pt idx="378">
                  <c:v>100</c:v>
                </c:pt>
                <c:pt idx="379">
                  <c:v>100</c:v>
                </c:pt>
                <c:pt idx="380">
                  <c:v>100</c:v>
                </c:pt>
                <c:pt idx="381">
                  <c:v>100</c:v>
                </c:pt>
                <c:pt idx="382">
                  <c:v>100</c:v>
                </c:pt>
              </c:numCache>
            </c:numRef>
          </c:xVal>
          <c:yVal>
            <c:numRef>
              <c:f>Sheet1!$B$1:$B$383</c:f>
              <c:numCache>
                <c:formatCode>General</c:formatCode>
                <c:ptCount val="383"/>
                <c:pt idx="0">
                  <c:v>0</c:v>
                </c:pt>
                <c:pt idx="1">
                  <c:v>2.6178010471204099E-3</c:v>
                </c:pt>
                <c:pt idx="2">
                  <c:v>5.2356020942408302E-3</c:v>
                </c:pt>
                <c:pt idx="3">
                  <c:v>7.8534031413612492E-3</c:v>
                </c:pt>
                <c:pt idx="4">
                  <c:v>1.04712041884816E-2</c:v>
                </c:pt>
                <c:pt idx="5">
                  <c:v>1.3089005235602E-2</c:v>
                </c:pt>
                <c:pt idx="6">
                  <c:v>1.5706806282722498E-2</c:v>
                </c:pt>
                <c:pt idx="7">
                  <c:v>1.8324607329842899E-2</c:v>
                </c:pt>
                <c:pt idx="8">
                  <c:v>2.09424083769633E-2</c:v>
                </c:pt>
                <c:pt idx="9">
                  <c:v>2.3560209424083701E-2</c:v>
                </c:pt>
                <c:pt idx="10">
                  <c:v>2.6178010471204102E-2</c:v>
                </c:pt>
                <c:pt idx="11">
                  <c:v>2.87958115183246E-2</c:v>
                </c:pt>
                <c:pt idx="12">
                  <c:v>3.1413612565444997E-2</c:v>
                </c:pt>
                <c:pt idx="13">
                  <c:v>3.4031413612565398E-2</c:v>
                </c:pt>
                <c:pt idx="14">
                  <c:v>3.6649214659685798E-2</c:v>
                </c:pt>
                <c:pt idx="15">
                  <c:v>3.9267015706806199E-2</c:v>
                </c:pt>
                <c:pt idx="16">
                  <c:v>4.1884816753926697E-2</c:v>
                </c:pt>
                <c:pt idx="17">
                  <c:v>4.4502617801047098E-2</c:v>
                </c:pt>
                <c:pt idx="18">
                  <c:v>4.7120418848167499E-2</c:v>
                </c:pt>
                <c:pt idx="19">
                  <c:v>4.97382198952879E-2</c:v>
                </c:pt>
                <c:pt idx="20">
                  <c:v>5.23560209424083E-2</c:v>
                </c:pt>
                <c:pt idx="21">
                  <c:v>5.4973821989528798E-2</c:v>
                </c:pt>
                <c:pt idx="22">
                  <c:v>5.7591623036649199E-2</c:v>
                </c:pt>
                <c:pt idx="23">
                  <c:v>6.02094240837696E-2</c:v>
                </c:pt>
                <c:pt idx="24">
                  <c:v>6.2827225130889994E-2</c:v>
                </c:pt>
                <c:pt idx="25">
                  <c:v>6.5445026178010401E-2</c:v>
                </c:pt>
                <c:pt idx="26">
                  <c:v>6.8062827225130795E-2</c:v>
                </c:pt>
                <c:pt idx="27">
                  <c:v>7.06806282722513E-2</c:v>
                </c:pt>
                <c:pt idx="28">
                  <c:v>7.3298429319371694E-2</c:v>
                </c:pt>
                <c:pt idx="29">
                  <c:v>7.5916230366492102E-2</c:v>
                </c:pt>
                <c:pt idx="30">
                  <c:v>7.8534031413612496E-2</c:v>
                </c:pt>
                <c:pt idx="31">
                  <c:v>8.1151832460732903E-2</c:v>
                </c:pt>
                <c:pt idx="32">
                  <c:v>8.3769633507853394E-2</c:v>
                </c:pt>
                <c:pt idx="33">
                  <c:v>8.6387434554973802E-2</c:v>
                </c:pt>
                <c:pt idx="34">
                  <c:v>8.9005235602094196E-2</c:v>
                </c:pt>
                <c:pt idx="35">
                  <c:v>9.1623036649214604E-2</c:v>
                </c:pt>
                <c:pt idx="36">
                  <c:v>9.4240837696334998E-2</c:v>
                </c:pt>
                <c:pt idx="37">
                  <c:v>9.6858638743455502E-2</c:v>
                </c:pt>
                <c:pt idx="38">
                  <c:v>9.9476439790575896E-2</c:v>
                </c:pt>
                <c:pt idx="39">
                  <c:v>0.102094240837696</c:v>
                </c:pt>
                <c:pt idx="40">
                  <c:v>0.104712041884816</c:v>
                </c:pt>
                <c:pt idx="41">
                  <c:v>0.10732984293193699</c:v>
                </c:pt>
                <c:pt idx="42">
                  <c:v>0.109947643979057</c:v>
                </c:pt>
                <c:pt idx="43">
                  <c:v>0.112565445026178</c:v>
                </c:pt>
                <c:pt idx="44">
                  <c:v>0.115183246073298</c:v>
                </c:pt>
                <c:pt idx="45">
                  <c:v>0.117801047120418</c:v>
                </c:pt>
                <c:pt idx="46">
                  <c:v>0.12041884816753901</c:v>
                </c:pt>
                <c:pt idx="47">
                  <c:v>0.123036649214659</c:v>
                </c:pt>
                <c:pt idx="48">
                  <c:v>0.12565445026177999</c:v>
                </c:pt>
                <c:pt idx="49">
                  <c:v>0.12827225130889999</c:v>
                </c:pt>
                <c:pt idx="50">
                  <c:v>0.13089005235602</c:v>
                </c:pt>
                <c:pt idx="51">
                  <c:v>0.133507853403141</c:v>
                </c:pt>
                <c:pt idx="52">
                  <c:v>0.13612565445026101</c:v>
                </c:pt>
                <c:pt idx="53">
                  <c:v>0.13874345549738201</c:v>
                </c:pt>
                <c:pt idx="54">
                  <c:v>0.14136125654450199</c:v>
                </c:pt>
                <c:pt idx="55">
                  <c:v>0.14397905759162299</c:v>
                </c:pt>
                <c:pt idx="56">
                  <c:v>0.146596858638743</c:v>
                </c:pt>
                <c:pt idx="57">
                  <c:v>0.149214659685863</c:v>
                </c:pt>
                <c:pt idx="58">
                  <c:v>0.15183246073298401</c:v>
                </c:pt>
                <c:pt idx="59">
                  <c:v>0.15445026178010399</c:v>
                </c:pt>
                <c:pt idx="60">
                  <c:v>0.15706806282722499</c:v>
                </c:pt>
                <c:pt idx="61">
                  <c:v>0.159685863874345</c:v>
                </c:pt>
                <c:pt idx="62">
                  <c:v>0.162303664921465</c:v>
                </c:pt>
                <c:pt idx="63">
                  <c:v>0.16492146596858601</c:v>
                </c:pt>
                <c:pt idx="64">
                  <c:v>0.16753926701570601</c:v>
                </c:pt>
                <c:pt idx="65">
                  <c:v>0.17015706806282699</c:v>
                </c:pt>
                <c:pt idx="66">
                  <c:v>0.17277486910994699</c:v>
                </c:pt>
                <c:pt idx="67">
                  <c:v>0.175392670157068</c:v>
                </c:pt>
                <c:pt idx="68">
                  <c:v>0.178010471204188</c:v>
                </c:pt>
                <c:pt idx="69">
                  <c:v>0.18062827225130801</c:v>
                </c:pt>
                <c:pt idx="70">
                  <c:v>0.18324607329842901</c:v>
                </c:pt>
                <c:pt idx="71">
                  <c:v>0.18586387434554899</c:v>
                </c:pt>
                <c:pt idx="72">
                  <c:v>0.18848167539267</c:v>
                </c:pt>
                <c:pt idx="73">
                  <c:v>0.19109947643979</c:v>
                </c:pt>
                <c:pt idx="74">
                  <c:v>0.193717277486911</c:v>
                </c:pt>
                <c:pt idx="75">
                  <c:v>0.19633507853403101</c:v>
                </c:pt>
                <c:pt idx="76">
                  <c:v>0.19895287958115099</c:v>
                </c:pt>
                <c:pt idx="77">
                  <c:v>0.20157068062827199</c:v>
                </c:pt>
                <c:pt idx="78">
                  <c:v>0.204188481675392</c:v>
                </c:pt>
                <c:pt idx="79">
                  <c:v>0.206806282722513</c:v>
                </c:pt>
                <c:pt idx="80">
                  <c:v>0.20942408376963301</c:v>
                </c:pt>
                <c:pt idx="81">
                  <c:v>0.21204188481675301</c:v>
                </c:pt>
                <c:pt idx="82">
                  <c:v>0.21465968586387399</c:v>
                </c:pt>
                <c:pt idx="83">
                  <c:v>0.21727748691099399</c:v>
                </c:pt>
                <c:pt idx="84">
                  <c:v>0.219895287958115</c:v>
                </c:pt>
                <c:pt idx="85">
                  <c:v>0.222513089005235</c:v>
                </c:pt>
                <c:pt idx="86">
                  <c:v>0.22513089005235601</c:v>
                </c:pt>
                <c:pt idx="87">
                  <c:v>0.22774869109947601</c:v>
                </c:pt>
                <c:pt idx="88">
                  <c:v>0.23036649214659599</c:v>
                </c:pt>
                <c:pt idx="89">
                  <c:v>0.232984293193717</c:v>
                </c:pt>
                <c:pt idx="90">
                  <c:v>0.235602094240837</c:v>
                </c:pt>
                <c:pt idx="91">
                  <c:v>0.23821989528795801</c:v>
                </c:pt>
                <c:pt idx="92">
                  <c:v>0.24083769633507801</c:v>
                </c:pt>
                <c:pt idx="93">
                  <c:v>0.24345549738219799</c:v>
                </c:pt>
                <c:pt idx="94">
                  <c:v>0.24607329842931899</c:v>
                </c:pt>
                <c:pt idx="95">
                  <c:v>0.248691099476439</c:v>
                </c:pt>
                <c:pt idx="96">
                  <c:v>0.25130890052355997</c:v>
                </c:pt>
                <c:pt idx="97">
                  <c:v>0.25392670157067998</c:v>
                </c:pt>
                <c:pt idx="98">
                  <c:v>0.25654450261780098</c:v>
                </c:pt>
                <c:pt idx="99">
                  <c:v>0.25916230366492099</c:v>
                </c:pt>
                <c:pt idx="100">
                  <c:v>0.261780104712041</c:v>
                </c:pt>
                <c:pt idx="101">
                  <c:v>0.264397905759162</c:v>
                </c:pt>
                <c:pt idx="102">
                  <c:v>0.267015706806282</c:v>
                </c:pt>
                <c:pt idx="103">
                  <c:v>0.26963350785340301</c:v>
                </c:pt>
                <c:pt idx="104">
                  <c:v>0.27225130890052301</c:v>
                </c:pt>
                <c:pt idx="105">
                  <c:v>0.27486910994764302</c:v>
                </c:pt>
                <c:pt idx="106">
                  <c:v>0.27748691099476402</c:v>
                </c:pt>
                <c:pt idx="107">
                  <c:v>0.28010471204188397</c:v>
                </c:pt>
                <c:pt idx="108">
                  <c:v>0.28272251308900498</c:v>
                </c:pt>
                <c:pt idx="109">
                  <c:v>0.28534031413612498</c:v>
                </c:pt>
                <c:pt idx="110">
                  <c:v>0.28795811518324599</c:v>
                </c:pt>
                <c:pt idx="111">
                  <c:v>0.29057591623036599</c:v>
                </c:pt>
                <c:pt idx="112">
                  <c:v>0.293193717277486</c:v>
                </c:pt>
                <c:pt idx="113">
                  <c:v>0.295811518324607</c:v>
                </c:pt>
                <c:pt idx="114">
                  <c:v>0.29842931937172701</c:v>
                </c:pt>
                <c:pt idx="115">
                  <c:v>0.30104712041884801</c:v>
                </c:pt>
                <c:pt idx="116">
                  <c:v>0.30366492146596802</c:v>
                </c:pt>
                <c:pt idx="117">
                  <c:v>0.30628272251308902</c:v>
                </c:pt>
                <c:pt idx="118">
                  <c:v>0.30890052356020897</c:v>
                </c:pt>
                <c:pt idx="119">
                  <c:v>0.31151832460732898</c:v>
                </c:pt>
                <c:pt idx="120">
                  <c:v>0.31413612565444998</c:v>
                </c:pt>
                <c:pt idx="121">
                  <c:v>0.31675392670156999</c:v>
                </c:pt>
                <c:pt idx="122">
                  <c:v>0.31937172774869099</c:v>
                </c:pt>
                <c:pt idx="123">
                  <c:v>0.321989528795811</c:v>
                </c:pt>
                <c:pt idx="124">
                  <c:v>0.324607329842931</c:v>
                </c:pt>
                <c:pt idx="125">
                  <c:v>0.32722513089005201</c:v>
                </c:pt>
                <c:pt idx="126">
                  <c:v>0.32984293193717201</c:v>
                </c:pt>
                <c:pt idx="127">
                  <c:v>0.33246073298429302</c:v>
                </c:pt>
                <c:pt idx="128">
                  <c:v>0.33507853403141302</c:v>
                </c:pt>
                <c:pt idx="129">
                  <c:v>0.33769633507853403</c:v>
                </c:pt>
                <c:pt idx="130">
                  <c:v>0.34031413612565398</c:v>
                </c:pt>
                <c:pt idx="131">
                  <c:v>0.34293193717277398</c:v>
                </c:pt>
                <c:pt idx="132">
                  <c:v>0.34554973821989499</c:v>
                </c:pt>
                <c:pt idx="133">
                  <c:v>0.34816753926701499</c:v>
                </c:pt>
                <c:pt idx="134">
                  <c:v>0.350785340314136</c:v>
                </c:pt>
                <c:pt idx="135">
                  <c:v>0.353403141361256</c:v>
                </c:pt>
                <c:pt idx="136">
                  <c:v>0.35602094240837601</c:v>
                </c:pt>
                <c:pt idx="137">
                  <c:v>0.35863874345549701</c:v>
                </c:pt>
                <c:pt idx="138">
                  <c:v>0.36125654450261702</c:v>
                </c:pt>
                <c:pt idx="139">
                  <c:v>0.36387434554973802</c:v>
                </c:pt>
                <c:pt idx="140">
                  <c:v>0.36649214659685803</c:v>
                </c:pt>
                <c:pt idx="141">
                  <c:v>0.36910994764397898</c:v>
                </c:pt>
                <c:pt idx="142">
                  <c:v>0.37172774869109898</c:v>
                </c:pt>
                <c:pt idx="143">
                  <c:v>0.37434554973821899</c:v>
                </c:pt>
                <c:pt idx="144">
                  <c:v>0.37696335078533999</c:v>
                </c:pt>
                <c:pt idx="145">
                  <c:v>0.37958115183246</c:v>
                </c:pt>
                <c:pt idx="146">
                  <c:v>0.382198952879581</c:v>
                </c:pt>
                <c:pt idx="147">
                  <c:v>0.38481675392670101</c:v>
                </c:pt>
                <c:pt idx="148">
                  <c:v>0.38743455497382201</c:v>
                </c:pt>
                <c:pt idx="149">
                  <c:v>0.39005235602094201</c:v>
                </c:pt>
                <c:pt idx="150">
                  <c:v>0.39267015706806202</c:v>
                </c:pt>
                <c:pt idx="151">
                  <c:v>0.39528795811518302</c:v>
                </c:pt>
                <c:pt idx="152">
                  <c:v>0.39790575916230297</c:v>
                </c:pt>
                <c:pt idx="153">
                  <c:v>0.40052356020942398</c:v>
                </c:pt>
                <c:pt idx="154">
                  <c:v>0.40314136125654398</c:v>
                </c:pt>
                <c:pt idx="155">
                  <c:v>0.40575916230366399</c:v>
                </c:pt>
                <c:pt idx="156">
                  <c:v>0.40837696335078499</c:v>
                </c:pt>
                <c:pt idx="157">
                  <c:v>0.410994764397905</c:v>
                </c:pt>
                <c:pt idx="158">
                  <c:v>0.413612565445026</c:v>
                </c:pt>
                <c:pt idx="159">
                  <c:v>0.41623036649214601</c:v>
                </c:pt>
                <c:pt idx="160">
                  <c:v>0.41884816753926701</c:v>
                </c:pt>
                <c:pt idx="161">
                  <c:v>0.42146596858638702</c:v>
                </c:pt>
                <c:pt idx="162">
                  <c:v>0.42408376963350702</c:v>
                </c:pt>
                <c:pt idx="163">
                  <c:v>0.42670157068062797</c:v>
                </c:pt>
                <c:pt idx="164">
                  <c:v>0.42931937172774798</c:v>
                </c:pt>
                <c:pt idx="165">
                  <c:v>0.43193717277486898</c:v>
                </c:pt>
                <c:pt idx="166">
                  <c:v>0.43455497382198899</c:v>
                </c:pt>
                <c:pt idx="167">
                  <c:v>0.43717277486910899</c:v>
                </c:pt>
                <c:pt idx="168">
                  <c:v>0.43979057591623</c:v>
                </c:pt>
                <c:pt idx="169">
                  <c:v>0.44240837696335</c:v>
                </c:pt>
                <c:pt idx="170">
                  <c:v>0.44502617801047101</c:v>
                </c:pt>
                <c:pt idx="171">
                  <c:v>0.44764397905759101</c:v>
                </c:pt>
                <c:pt idx="172">
                  <c:v>0.45026178010471202</c:v>
                </c:pt>
                <c:pt idx="173">
                  <c:v>0.45287958115183202</c:v>
                </c:pt>
                <c:pt idx="174">
                  <c:v>0.45549738219895203</c:v>
                </c:pt>
                <c:pt idx="175">
                  <c:v>0.45811518324607298</c:v>
                </c:pt>
                <c:pt idx="176">
                  <c:v>0.46073298429319298</c:v>
                </c:pt>
                <c:pt idx="177">
                  <c:v>0.46335078534031399</c:v>
                </c:pt>
                <c:pt idx="178">
                  <c:v>0.46596858638743399</c:v>
                </c:pt>
                <c:pt idx="179">
                  <c:v>0.468586387434555</c:v>
                </c:pt>
                <c:pt idx="180">
                  <c:v>0.471204188481675</c:v>
                </c:pt>
                <c:pt idx="181">
                  <c:v>0.47382198952879501</c:v>
                </c:pt>
                <c:pt idx="182">
                  <c:v>0.47643979057591601</c:v>
                </c:pt>
                <c:pt idx="183">
                  <c:v>0.47905759162303602</c:v>
                </c:pt>
                <c:pt idx="184">
                  <c:v>0.48167539267015702</c:v>
                </c:pt>
                <c:pt idx="185">
                  <c:v>0.48429319371727703</c:v>
                </c:pt>
                <c:pt idx="186">
                  <c:v>0.48691099476439698</c:v>
                </c:pt>
                <c:pt idx="187">
                  <c:v>0.48952879581151798</c:v>
                </c:pt>
                <c:pt idx="188">
                  <c:v>0.49214659685863799</c:v>
                </c:pt>
                <c:pt idx="189">
                  <c:v>0.49476439790575899</c:v>
                </c:pt>
                <c:pt idx="190">
                  <c:v>0.497382198952879</c:v>
                </c:pt>
                <c:pt idx="191">
                  <c:v>0.5</c:v>
                </c:pt>
                <c:pt idx="192">
                  <c:v>0.50261780104711995</c:v>
                </c:pt>
                <c:pt idx="193">
                  <c:v>0.50523560209424001</c:v>
                </c:pt>
                <c:pt idx="194">
                  <c:v>0.50785340314136096</c:v>
                </c:pt>
                <c:pt idx="195">
                  <c:v>0.51047120418848102</c:v>
                </c:pt>
                <c:pt idx="196">
                  <c:v>0.51308900523560197</c:v>
                </c:pt>
                <c:pt idx="197">
                  <c:v>0.51570680628272203</c:v>
                </c:pt>
                <c:pt idx="198">
                  <c:v>0.51832460732984298</c:v>
                </c:pt>
                <c:pt idx="199">
                  <c:v>0.52094240837696304</c:v>
                </c:pt>
                <c:pt idx="200">
                  <c:v>0.52356020942408299</c:v>
                </c:pt>
                <c:pt idx="201">
                  <c:v>0.52617801047120405</c:v>
                </c:pt>
                <c:pt idx="202">
                  <c:v>0.528795811518324</c:v>
                </c:pt>
                <c:pt idx="203">
                  <c:v>0.53141361256544495</c:v>
                </c:pt>
                <c:pt idx="204">
                  <c:v>0.53403141361256501</c:v>
                </c:pt>
                <c:pt idx="205">
                  <c:v>0.53664921465968496</c:v>
                </c:pt>
                <c:pt idx="206">
                  <c:v>0.53926701570680602</c:v>
                </c:pt>
                <c:pt idx="207">
                  <c:v>0.54188481675392597</c:v>
                </c:pt>
                <c:pt idx="208">
                  <c:v>0.54450261780104703</c:v>
                </c:pt>
                <c:pt idx="209">
                  <c:v>0.54712041884816698</c:v>
                </c:pt>
                <c:pt idx="210">
                  <c:v>0.54973821989528704</c:v>
                </c:pt>
                <c:pt idx="211">
                  <c:v>0.55235602094240799</c:v>
                </c:pt>
                <c:pt idx="212">
                  <c:v>0.55497382198952805</c:v>
                </c:pt>
                <c:pt idx="213">
                  <c:v>0.557591623036649</c:v>
                </c:pt>
                <c:pt idx="214">
                  <c:v>0.56020942408376895</c:v>
                </c:pt>
                <c:pt idx="215">
                  <c:v>0.56282722513089001</c:v>
                </c:pt>
                <c:pt idx="216">
                  <c:v>0.56544502617800996</c:v>
                </c:pt>
                <c:pt idx="217">
                  <c:v>0.56806282722513002</c:v>
                </c:pt>
                <c:pt idx="218">
                  <c:v>0.57068062827225097</c:v>
                </c:pt>
                <c:pt idx="219">
                  <c:v>0.57329842931937103</c:v>
                </c:pt>
                <c:pt idx="220">
                  <c:v>0.57591623036649198</c:v>
                </c:pt>
                <c:pt idx="221">
                  <c:v>0.57853403141361204</c:v>
                </c:pt>
                <c:pt idx="222">
                  <c:v>0.58115183246073299</c:v>
                </c:pt>
                <c:pt idx="223">
                  <c:v>0.58376963350785305</c:v>
                </c:pt>
                <c:pt idx="224">
                  <c:v>0.586387434554973</c:v>
                </c:pt>
                <c:pt idx="225">
                  <c:v>0.58900523560209395</c:v>
                </c:pt>
                <c:pt idx="226">
                  <c:v>0.59162303664921401</c:v>
                </c:pt>
                <c:pt idx="227">
                  <c:v>0.59424083769633496</c:v>
                </c:pt>
                <c:pt idx="228">
                  <c:v>0.59685863874345502</c:v>
                </c:pt>
                <c:pt idx="229">
                  <c:v>0.59947643979057597</c:v>
                </c:pt>
                <c:pt idx="230">
                  <c:v>0.60209424083769603</c:v>
                </c:pt>
                <c:pt idx="231">
                  <c:v>0.60471204188481598</c:v>
                </c:pt>
                <c:pt idx="232">
                  <c:v>0.60732984293193704</c:v>
                </c:pt>
                <c:pt idx="233">
                  <c:v>0.60994764397905699</c:v>
                </c:pt>
                <c:pt idx="234">
                  <c:v>0.61256544502617805</c:v>
                </c:pt>
                <c:pt idx="235">
                  <c:v>0.615183246073298</c:v>
                </c:pt>
                <c:pt idx="236">
                  <c:v>0.61780104712041795</c:v>
                </c:pt>
                <c:pt idx="237">
                  <c:v>0.62041884816753901</c:v>
                </c:pt>
                <c:pt idx="238">
                  <c:v>0.62303664921465896</c:v>
                </c:pt>
                <c:pt idx="239">
                  <c:v>0.62565445026178002</c:v>
                </c:pt>
                <c:pt idx="240">
                  <c:v>0.62827225130889996</c:v>
                </c:pt>
                <c:pt idx="241">
                  <c:v>0.63089005235602003</c:v>
                </c:pt>
                <c:pt idx="242">
                  <c:v>0.63350785340314097</c:v>
                </c:pt>
                <c:pt idx="243">
                  <c:v>0.63612565445026104</c:v>
                </c:pt>
                <c:pt idx="244">
                  <c:v>0.63874345549738198</c:v>
                </c:pt>
                <c:pt idx="245">
                  <c:v>0.64136125654450205</c:v>
                </c:pt>
                <c:pt idx="246">
                  <c:v>0.64397905759162299</c:v>
                </c:pt>
                <c:pt idx="247">
                  <c:v>0.64659685863874306</c:v>
                </c:pt>
                <c:pt idx="248">
                  <c:v>0.649214659685863</c:v>
                </c:pt>
                <c:pt idx="249">
                  <c:v>0.65183246073298395</c:v>
                </c:pt>
                <c:pt idx="250">
                  <c:v>0.65445026178010401</c:v>
                </c:pt>
                <c:pt idx="251">
                  <c:v>0.65706806282722496</c:v>
                </c:pt>
                <c:pt idx="252">
                  <c:v>0.65968586387434502</c:v>
                </c:pt>
                <c:pt idx="253">
                  <c:v>0.66230366492146597</c:v>
                </c:pt>
                <c:pt idx="254">
                  <c:v>0.66492146596858603</c:v>
                </c:pt>
                <c:pt idx="255">
                  <c:v>0.66753926701570598</c:v>
                </c:pt>
                <c:pt idx="256">
                  <c:v>0.67015706806282704</c:v>
                </c:pt>
                <c:pt idx="257">
                  <c:v>0.67277486910994699</c:v>
                </c:pt>
                <c:pt idx="258">
                  <c:v>0.67539267015706805</c:v>
                </c:pt>
                <c:pt idx="259">
                  <c:v>0.678010471204188</c:v>
                </c:pt>
                <c:pt idx="260">
                  <c:v>0.68062827225130895</c:v>
                </c:pt>
                <c:pt idx="261">
                  <c:v>0.68324607329842901</c:v>
                </c:pt>
                <c:pt idx="262">
                  <c:v>0.68586387434554896</c:v>
                </c:pt>
                <c:pt idx="263">
                  <c:v>0.68848167539267002</c:v>
                </c:pt>
                <c:pt idx="264">
                  <c:v>0.69109947643978997</c:v>
                </c:pt>
                <c:pt idx="265">
                  <c:v>0.69371727748691103</c:v>
                </c:pt>
                <c:pt idx="266">
                  <c:v>0.69633507853403098</c:v>
                </c:pt>
                <c:pt idx="267">
                  <c:v>0.69895287958115104</c:v>
                </c:pt>
                <c:pt idx="268">
                  <c:v>0.70157068062827199</c:v>
                </c:pt>
                <c:pt idx="269">
                  <c:v>0.70418848167539205</c:v>
                </c:pt>
                <c:pt idx="270">
                  <c:v>0.706806282722513</c:v>
                </c:pt>
                <c:pt idx="271">
                  <c:v>0.70942408376963295</c:v>
                </c:pt>
                <c:pt idx="272">
                  <c:v>0.71204188481675301</c:v>
                </c:pt>
                <c:pt idx="273">
                  <c:v>0.71465968586387396</c:v>
                </c:pt>
                <c:pt idx="274">
                  <c:v>0.71727748691099402</c:v>
                </c:pt>
                <c:pt idx="275">
                  <c:v>0.71989528795811497</c:v>
                </c:pt>
                <c:pt idx="276">
                  <c:v>0.72251308900523503</c:v>
                </c:pt>
                <c:pt idx="277">
                  <c:v>0.72513089005235598</c:v>
                </c:pt>
                <c:pt idx="278">
                  <c:v>0.72774869109947604</c:v>
                </c:pt>
                <c:pt idx="279">
                  <c:v>0.73036649214659599</c:v>
                </c:pt>
                <c:pt idx="280">
                  <c:v>0.73298429319371705</c:v>
                </c:pt>
                <c:pt idx="281">
                  <c:v>0.735602094240837</c:v>
                </c:pt>
                <c:pt idx="282">
                  <c:v>0.73821989528795795</c:v>
                </c:pt>
                <c:pt idx="283">
                  <c:v>0.74083769633507801</c:v>
                </c:pt>
                <c:pt idx="284">
                  <c:v>0.74345549738219896</c:v>
                </c:pt>
                <c:pt idx="285">
                  <c:v>0.74607329842931902</c:v>
                </c:pt>
                <c:pt idx="286">
                  <c:v>0.74869109947643897</c:v>
                </c:pt>
                <c:pt idx="287">
                  <c:v>0.75130890052356003</c:v>
                </c:pt>
                <c:pt idx="288">
                  <c:v>0.75392670157067998</c:v>
                </c:pt>
                <c:pt idx="289">
                  <c:v>0.75654450261780104</c:v>
                </c:pt>
                <c:pt idx="290">
                  <c:v>0.75916230366492099</c:v>
                </c:pt>
                <c:pt idx="291">
                  <c:v>0.76178010471204105</c:v>
                </c:pt>
                <c:pt idx="292">
                  <c:v>0.764397905759162</c:v>
                </c:pt>
                <c:pt idx="293">
                  <c:v>0.76701570680628195</c:v>
                </c:pt>
                <c:pt idx="294">
                  <c:v>0.76963350785340301</c:v>
                </c:pt>
                <c:pt idx="295">
                  <c:v>0.77225130890052296</c:v>
                </c:pt>
                <c:pt idx="296">
                  <c:v>0.77486910994764402</c:v>
                </c:pt>
                <c:pt idx="297">
                  <c:v>0.77748691099476397</c:v>
                </c:pt>
                <c:pt idx="298">
                  <c:v>0.78010471204188403</c:v>
                </c:pt>
                <c:pt idx="299">
                  <c:v>0.78272251308900498</c:v>
                </c:pt>
                <c:pt idx="300">
                  <c:v>0.78534031413612504</c:v>
                </c:pt>
                <c:pt idx="301">
                  <c:v>0.78795811518324599</c:v>
                </c:pt>
                <c:pt idx="302">
                  <c:v>0.79057591623036605</c:v>
                </c:pt>
                <c:pt idx="303">
                  <c:v>0.793193717277486</c:v>
                </c:pt>
                <c:pt idx="304">
                  <c:v>0.79581151832460695</c:v>
                </c:pt>
                <c:pt idx="305">
                  <c:v>0.79842931937172701</c:v>
                </c:pt>
                <c:pt idx="306">
                  <c:v>0.80104712041884796</c:v>
                </c:pt>
                <c:pt idx="307">
                  <c:v>0.80366492146596802</c:v>
                </c:pt>
                <c:pt idx="308">
                  <c:v>0.80628272251308897</c:v>
                </c:pt>
                <c:pt idx="309">
                  <c:v>0.80890052356020903</c:v>
                </c:pt>
                <c:pt idx="310">
                  <c:v>0.81151832460732898</c:v>
                </c:pt>
                <c:pt idx="311">
                  <c:v>0.81413612565445004</c:v>
                </c:pt>
                <c:pt idx="312">
                  <c:v>0.81675392670156999</c:v>
                </c:pt>
                <c:pt idx="313">
                  <c:v>0.81937172774869105</c:v>
                </c:pt>
                <c:pt idx="314">
                  <c:v>0.821989528795811</c:v>
                </c:pt>
                <c:pt idx="315">
                  <c:v>0.82460732984293195</c:v>
                </c:pt>
                <c:pt idx="316">
                  <c:v>0.82722513089005201</c:v>
                </c:pt>
                <c:pt idx="317">
                  <c:v>0.82984293193717196</c:v>
                </c:pt>
                <c:pt idx="318">
                  <c:v>0.83246073298429302</c:v>
                </c:pt>
                <c:pt idx="319">
                  <c:v>0.83507853403141297</c:v>
                </c:pt>
                <c:pt idx="320">
                  <c:v>0.83769633507853403</c:v>
                </c:pt>
                <c:pt idx="321">
                  <c:v>0.84031413612565398</c:v>
                </c:pt>
                <c:pt idx="322">
                  <c:v>0.84293193717277404</c:v>
                </c:pt>
                <c:pt idx="323">
                  <c:v>0.84554973821989499</c:v>
                </c:pt>
                <c:pt idx="324">
                  <c:v>0.84816753926701505</c:v>
                </c:pt>
                <c:pt idx="325">
                  <c:v>0.850785340314136</c:v>
                </c:pt>
                <c:pt idx="326">
                  <c:v>0.85340314136125595</c:v>
                </c:pt>
                <c:pt idx="327">
                  <c:v>0.85602094240837701</c:v>
                </c:pt>
                <c:pt idx="328">
                  <c:v>0.85863874345549696</c:v>
                </c:pt>
                <c:pt idx="329">
                  <c:v>0.86125654450261702</c:v>
                </c:pt>
                <c:pt idx="330">
                  <c:v>0.86387434554973797</c:v>
                </c:pt>
                <c:pt idx="331">
                  <c:v>0.86649214659685803</c:v>
                </c:pt>
                <c:pt idx="332">
                  <c:v>0.86910994764397898</c:v>
                </c:pt>
                <c:pt idx="333">
                  <c:v>0.87172774869109904</c:v>
                </c:pt>
                <c:pt idx="334">
                  <c:v>0.87434554973821899</c:v>
                </c:pt>
                <c:pt idx="335">
                  <c:v>0.87696335078534005</c:v>
                </c:pt>
                <c:pt idx="336">
                  <c:v>0.87958115183246</c:v>
                </c:pt>
                <c:pt idx="337">
                  <c:v>0.88219895287958106</c:v>
                </c:pt>
                <c:pt idx="338">
                  <c:v>0.88481675392670101</c:v>
                </c:pt>
                <c:pt idx="339">
                  <c:v>0.88743455497382195</c:v>
                </c:pt>
                <c:pt idx="340">
                  <c:v>0.89005235602094201</c:v>
                </c:pt>
                <c:pt idx="341">
                  <c:v>0.89267015706806196</c:v>
                </c:pt>
                <c:pt idx="342">
                  <c:v>0.89528795811518302</c:v>
                </c:pt>
                <c:pt idx="343">
                  <c:v>0.89790575916230297</c:v>
                </c:pt>
                <c:pt idx="344">
                  <c:v>0.90052356020942403</c:v>
                </c:pt>
                <c:pt idx="345">
                  <c:v>0.90314136125654398</c:v>
                </c:pt>
                <c:pt idx="346">
                  <c:v>0.90575916230366404</c:v>
                </c:pt>
                <c:pt idx="347">
                  <c:v>0.90837696335078499</c:v>
                </c:pt>
                <c:pt idx="348">
                  <c:v>0.91099476439790505</c:v>
                </c:pt>
                <c:pt idx="349">
                  <c:v>0.913612565445026</c:v>
                </c:pt>
                <c:pt idx="350">
                  <c:v>0.91623036649214595</c:v>
                </c:pt>
                <c:pt idx="351">
                  <c:v>0.91884816753926701</c:v>
                </c:pt>
                <c:pt idx="352">
                  <c:v>0.92146596858638696</c:v>
                </c:pt>
                <c:pt idx="353">
                  <c:v>0.92408376963350702</c:v>
                </c:pt>
                <c:pt idx="354">
                  <c:v>0.92670157068062797</c:v>
                </c:pt>
                <c:pt idx="355">
                  <c:v>0.92931937172774803</c:v>
                </c:pt>
                <c:pt idx="356">
                  <c:v>0.93193717277486898</c:v>
                </c:pt>
                <c:pt idx="357">
                  <c:v>0.93455497382198904</c:v>
                </c:pt>
                <c:pt idx="358">
                  <c:v>0.93717277486910999</c:v>
                </c:pt>
                <c:pt idx="359">
                  <c:v>0.93979057591623005</c:v>
                </c:pt>
                <c:pt idx="360">
                  <c:v>0.94240837696335</c:v>
                </c:pt>
                <c:pt idx="361">
                  <c:v>0.94502617801047095</c:v>
                </c:pt>
                <c:pt idx="362">
                  <c:v>0.94764397905759101</c:v>
                </c:pt>
                <c:pt idx="363">
                  <c:v>0.95026178010471196</c:v>
                </c:pt>
                <c:pt idx="364">
                  <c:v>0.95287958115183202</c:v>
                </c:pt>
                <c:pt idx="365">
                  <c:v>0.95549738219895197</c:v>
                </c:pt>
                <c:pt idx="366">
                  <c:v>0.95811518324607303</c:v>
                </c:pt>
                <c:pt idx="367">
                  <c:v>0.96073298429319298</c:v>
                </c:pt>
                <c:pt idx="368">
                  <c:v>0.96335078534031404</c:v>
                </c:pt>
                <c:pt idx="369">
                  <c:v>0.96596858638743399</c:v>
                </c:pt>
                <c:pt idx="370">
                  <c:v>0.96858638743455505</c:v>
                </c:pt>
                <c:pt idx="371">
                  <c:v>0.971204188481675</c:v>
                </c:pt>
                <c:pt idx="372">
                  <c:v>0.97382198952879495</c:v>
                </c:pt>
                <c:pt idx="373">
                  <c:v>0.97643979057591601</c:v>
                </c:pt>
                <c:pt idx="374">
                  <c:v>0.97905759162303596</c:v>
                </c:pt>
                <c:pt idx="375">
                  <c:v>0.98167539267015702</c:v>
                </c:pt>
                <c:pt idx="376">
                  <c:v>0.98429319371727697</c:v>
                </c:pt>
                <c:pt idx="377">
                  <c:v>0.98691099476439703</c:v>
                </c:pt>
                <c:pt idx="378">
                  <c:v>0.98952879581151798</c:v>
                </c:pt>
                <c:pt idx="379">
                  <c:v>0.99214659685863804</c:v>
                </c:pt>
                <c:pt idx="380">
                  <c:v>0.99476439790575899</c:v>
                </c:pt>
                <c:pt idx="381">
                  <c:v>0.99738219895287905</c:v>
                </c:pt>
                <c:pt idx="38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557-4145-AC9E-2F32106B9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8590991"/>
        <c:axId val="1733929711"/>
      </c:scatterChart>
      <c:valAx>
        <c:axId val="1798590991"/>
        <c:scaling>
          <c:orientation val="minMax"/>
          <c:max val="10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1733929711"/>
        <c:crosses val="autoZero"/>
        <c:crossBetween val="midCat"/>
        <c:majorUnit val="20"/>
      </c:valAx>
      <c:valAx>
        <c:axId val="1733929711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r>
                  <a:rPr lang="en-US"/>
                  <a:t>CDF</a:t>
                </a:r>
              </a:p>
            </c:rich>
          </c:tx>
          <c:layout>
            <c:manualLayout>
              <c:xMode val="edge"/>
              <c:yMode val="edge"/>
              <c:x val="3.3324626302835433E-2"/>
              <c:y val="0.372096873553699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1798590991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 sz="24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40402830081025"/>
          <c:y val="5.9126480611709359E-2"/>
          <c:w val="0.5427422115713797"/>
          <c:h val="0.64839342292339042"/>
        </c:manualLayout>
      </c:layout>
      <c:scatterChart>
        <c:scatterStyle val="lineMarker"/>
        <c:varyColors val="0"/>
        <c:ser>
          <c:idx val="8"/>
          <c:order val="0"/>
          <c:tx>
            <c:strRef>
              <c:f>Sheet1!$G$1</c:f>
              <c:strCache>
                <c:ptCount val="1"/>
                <c:pt idx="0">
                  <c:v>FFC-2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0.99999999999999989</c:v>
                </c:pt>
                <c:pt idx="1">
                  <c:v>1.3333333333333333</c:v>
                </c:pt>
                <c:pt idx="2">
                  <c:v>1.6666666666666665</c:v>
                </c:pt>
                <c:pt idx="3">
                  <c:v>1.9999999999999998</c:v>
                </c:pt>
                <c:pt idx="4">
                  <c:v>2.333333333333333</c:v>
                </c:pt>
                <c:pt idx="5">
                  <c:v>2.6666666666666665</c:v>
                </c:pt>
                <c:pt idx="6">
                  <c:v>3</c:v>
                </c:pt>
                <c:pt idx="7">
                  <c:v>3.333333333333333</c:v>
                </c:pt>
                <c:pt idx="8">
                  <c:v>3.666666666666667</c:v>
                </c:pt>
                <c:pt idx="9">
                  <c:v>3.9999999999999996</c:v>
                </c:pt>
                <c:pt idx="10">
                  <c:v>4.3333333333333339</c:v>
                </c:pt>
                <c:pt idx="11">
                  <c:v>4.6666666666666661</c:v>
                </c:pt>
                <c:pt idx="12">
                  <c:v>5</c:v>
                </c:pt>
                <c:pt idx="13">
                  <c:v>5.333333333333333</c:v>
                </c:pt>
                <c:pt idx="14">
                  <c:v>5.6666666666666661</c:v>
                </c:pt>
                <c:pt idx="15">
                  <c:v>6</c:v>
                </c:pt>
                <c:pt idx="16">
                  <c:v>6.333333333333333</c:v>
                </c:pt>
                <c:pt idx="17">
                  <c:v>6.6666666666666661</c:v>
                </c:pt>
              </c:numCache>
            </c:numRef>
          </c:xVal>
          <c:yVal>
            <c:numRef>
              <c:f>Sheet1!$G$2:$G$19</c:f>
              <c:numCache>
                <c:formatCode>General</c:formatCode>
                <c:ptCount val="18"/>
                <c:pt idx="0">
                  <c:v>100</c:v>
                </c:pt>
                <c:pt idx="1">
                  <c:v>99.998008588102309</c:v>
                </c:pt>
                <c:pt idx="2">
                  <c:v>99.982293820497006</c:v>
                </c:pt>
                <c:pt idx="3">
                  <c:v>99.936119360847997</c:v>
                </c:pt>
                <c:pt idx="4">
                  <c:v>99.802357147609996</c:v>
                </c:pt>
                <c:pt idx="5">
                  <c:v>99.501978672470102</c:v>
                </c:pt>
                <c:pt idx="6">
                  <c:v>98.9959146798532</c:v>
                </c:pt>
                <c:pt idx="7">
                  <c:v>98.218841342530212</c:v>
                </c:pt>
                <c:pt idx="8">
                  <c:v>97.260769656312192</c:v>
                </c:pt>
                <c:pt idx="9">
                  <c:v>96.042843361884394</c:v>
                </c:pt>
                <c:pt idx="10">
                  <c:v>94.663961648567891</c:v>
                </c:pt>
                <c:pt idx="11">
                  <c:v>93.223054941915692</c:v>
                </c:pt>
                <c:pt idx="12">
                  <c:v>91.671349880715596</c:v>
                </c:pt>
                <c:pt idx="13">
                  <c:v>90.021247257236297</c:v>
                </c:pt>
                <c:pt idx="14">
                  <c:v>88.367531491432302</c:v>
                </c:pt>
                <c:pt idx="15">
                  <c:v>86.607943961489497</c:v>
                </c:pt>
                <c:pt idx="16">
                  <c:v>84.8529640437295</c:v>
                </c:pt>
                <c:pt idx="17">
                  <c:v>83.117956452170205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A51-1A43-90F6-F232305885B5}"/>
            </c:ext>
          </c:extLst>
        </c:ser>
        <c:ser>
          <c:idx val="4"/>
          <c:order val="1"/>
          <c:tx>
            <c:strRef>
              <c:f>Sheet1!$E$1</c:f>
              <c:strCache>
                <c:ptCount val="1"/>
                <c:pt idx="0">
                  <c:v>TeaVaR</c:v>
                </c:pt>
              </c:strCache>
            </c:strRef>
          </c:tx>
          <c:spPr>
            <a:ln w="25400" cap="rnd">
              <a:solidFill>
                <a:srgbClr val="CC00FF"/>
              </a:solidFill>
              <a:round/>
            </a:ln>
            <a:effectLst/>
          </c:spPr>
          <c:marker>
            <c:symbol val="square"/>
            <c:size val="7"/>
            <c:spPr>
              <a:noFill/>
              <a:ln w="25400">
                <a:solidFill>
                  <a:srgbClr val="CC00FF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0.99999999999999989</c:v>
                </c:pt>
                <c:pt idx="1">
                  <c:v>1.3333333333333333</c:v>
                </c:pt>
                <c:pt idx="2">
                  <c:v>1.6666666666666665</c:v>
                </c:pt>
                <c:pt idx="3">
                  <c:v>1.9999999999999998</c:v>
                </c:pt>
                <c:pt idx="4">
                  <c:v>2.333333333333333</c:v>
                </c:pt>
                <c:pt idx="5">
                  <c:v>2.6666666666666665</c:v>
                </c:pt>
                <c:pt idx="6">
                  <c:v>3</c:v>
                </c:pt>
                <c:pt idx="7">
                  <c:v>3.333333333333333</c:v>
                </c:pt>
                <c:pt idx="8">
                  <c:v>3.666666666666667</c:v>
                </c:pt>
                <c:pt idx="9">
                  <c:v>3.9999999999999996</c:v>
                </c:pt>
                <c:pt idx="10">
                  <c:v>4.3333333333333339</c:v>
                </c:pt>
                <c:pt idx="11">
                  <c:v>4.6666666666666661</c:v>
                </c:pt>
                <c:pt idx="12">
                  <c:v>5</c:v>
                </c:pt>
                <c:pt idx="13">
                  <c:v>5.333333333333333</c:v>
                </c:pt>
                <c:pt idx="14">
                  <c:v>5.6666666666666661</c:v>
                </c:pt>
                <c:pt idx="15">
                  <c:v>6</c:v>
                </c:pt>
                <c:pt idx="16">
                  <c:v>6.333333333333333</c:v>
                </c:pt>
                <c:pt idx="17">
                  <c:v>6.6666666666666661</c:v>
                </c:pt>
              </c:numCache>
            </c:numRef>
          </c:xVal>
          <c:yVal>
            <c:numRef>
              <c:f>Sheet1!$E$2:$E$19</c:f>
              <c:numCache>
                <c:formatCode>General</c:formatCode>
                <c:ptCount val="18"/>
                <c:pt idx="0">
                  <c:v>100</c:v>
                </c:pt>
                <c:pt idx="1">
                  <c:v>99.998177313567609</c:v>
                </c:pt>
                <c:pt idx="2">
                  <c:v>99.983251262265611</c:v>
                </c:pt>
                <c:pt idx="3">
                  <c:v>99.939310190347896</c:v>
                </c:pt>
                <c:pt idx="4">
                  <c:v>99.814837575720603</c:v>
                </c:pt>
                <c:pt idx="5">
                  <c:v>99.627588281743797</c:v>
                </c:pt>
                <c:pt idx="6">
                  <c:v>99.322032374026904</c:v>
                </c:pt>
                <c:pt idx="7">
                  <c:v>98.841383537246003</c:v>
                </c:pt>
                <c:pt idx="8">
                  <c:v>98.581185790868503</c:v>
                </c:pt>
                <c:pt idx="9">
                  <c:v>98.084605470114198</c:v>
                </c:pt>
                <c:pt idx="10">
                  <c:v>97.629486849592396</c:v>
                </c:pt>
                <c:pt idx="11">
                  <c:v>96.929961630117504</c:v>
                </c:pt>
                <c:pt idx="12">
                  <c:v>96.383835864847299</c:v>
                </c:pt>
                <c:pt idx="13">
                  <c:v>95.776667264790902</c:v>
                </c:pt>
                <c:pt idx="14">
                  <c:v>94.729288333774093</c:v>
                </c:pt>
                <c:pt idx="15">
                  <c:v>94.275065500851397</c:v>
                </c:pt>
                <c:pt idx="16">
                  <c:v>93.181540747532495</c:v>
                </c:pt>
                <c:pt idx="17">
                  <c:v>92.390900634145098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A51-1A43-90F6-F232305885B5}"/>
            </c:ext>
          </c:extLst>
        </c:ser>
        <c:ser>
          <c:idx val="6"/>
          <c:order val="2"/>
          <c:tx>
            <c:strRef>
              <c:f>Sheet1!$F$1</c:f>
              <c:strCache>
                <c:ptCount val="1"/>
                <c:pt idx="0">
                  <c:v>ECMP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8"/>
            <c:spPr>
              <a:noFill/>
              <a:ln w="2857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0.99999999999999989</c:v>
                </c:pt>
                <c:pt idx="1">
                  <c:v>1.3333333333333333</c:v>
                </c:pt>
                <c:pt idx="2">
                  <c:v>1.6666666666666665</c:v>
                </c:pt>
                <c:pt idx="3">
                  <c:v>1.9999999999999998</c:v>
                </c:pt>
                <c:pt idx="4">
                  <c:v>2.333333333333333</c:v>
                </c:pt>
                <c:pt idx="5">
                  <c:v>2.6666666666666665</c:v>
                </c:pt>
                <c:pt idx="6">
                  <c:v>3</c:v>
                </c:pt>
                <c:pt idx="7">
                  <c:v>3.333333333333333</c:v>
                </c:pt>
                <c:pt idx="8">
                  <c:v>3.666666666666667</c:v>
                </c:pt>
                <c:pt idx="9">
                  <c:v>3.9999999999999996</c:v>
                </c:pt>
                <c:pt idx="10">
                  <c:v>4.3333333333333339</c:v>
                </c:pt>
                <c:pt idx="11">
                  <c:v>4.6666666666666661</c:v>
                </c:pt>
                <c:pt idx="12">
                  <c:v>5</c:v>
                </c:pt>
                <c:pt idx="13">
                  <c:v>5.333333333333333</c:v>
                </c:pt>
                <c:pt idx="14">
                  <c:v>5.6666666666666661</c:v>
                </c:pt>
                <c:pt idx="15">
                  <c:v>6</c:v>
                </c:pt>
                <c:pt idx="16">
                  <c:v>6.333333333333333</c:v>
                </c:pt>
                <c:pt idx="17">
                  <c:v>6.6666666666666661</c:v>
                </c:pt>
              </c:numCache>
            </c:numRef>
          </c:xVal>
          <c:yVal>
            <c:numRef>
              <c:f>Sheet1!$F$2:$F$19</c:f>
              <c:numCache>
                <c:formatCode>General</c:formatCode>
                <c:ptCount val="18"/>
                <c:pt idx="0">
                  <c:v>100</c:v>
                </c:pt>
                <c:pt idx="1">
                  <c:v>99.998412934382301</c:v>
                </c:pt>
                <c:pt idx="2">
                  <c:v>99.984045902065702</c:v>
                </c:pt>
                <c:pt idx="3">
                  <c:v>99.941861032592101</c:v>
                </c:pt>
                <c:pt idx="4">
                  <c:v>99.817682076150604</c:v>
                </c:pt>
                <c:pt idx="5">
                  <c:v>99.530130842881306</c:v>
                </c:pt>
                <c:pt idx="6">
                  <c:v>99.0289256514058</c:v>
                </c:pt>
                <c:pt idx="7">
                  <c:v>98.24594500121529</c:v>
                </c:pt>
                <c:pt idx="8">
                  <c:v>97.246099049219907</c:v>
                </c:pt>
                <c:pt idx="9">
                  <c:v>95.963527235686101</c:v>
                </c:pt>
                <c:pt idx="10">
                  <c:v>94.490533219772999</c:v>
                </c:pt>
                <c:pt idx="11">
                  <c:v>92.946056288278697</c:v>
                </c:pt>
                <c:pt idx="12">
                  <c:v>91.258962857501103</c:v>
                </c:pt>
                <c:pt idx="13">
                  <c:v>89.552002456134801</c:v>
                </c:pt>
                <c:pt idx="14">
                  <c:v>87.768248246405804</c:v>
                </c:pt>
                <c:pt idx="15">
                  <c:v>85.907794685974309</c:v>
                </c:pt>
                <c:pt idx="16">
                  <c:v>84.101783822194292</c:v>
                </c:pt>
                <c:pt idx="17">
                  <c:v>82.380364936033303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A51-1A43-90F6-F232305885B5}"/>
            </c:ext>
          </c:extLst>
        </c:ser>
        <c:ser>
          <c:idx val="1"/>
          <c:order val="3"/>
          <c:tx>
            <c:strRef>
              <c:f>Sheet1!$C$1</c:f>
              <c:strCache>
                <c:ptCount val="1"/>
                <c:pt idx="0">
                  <c:v>ARROW</c:v>
                </c:pt>
              </c:strCache>
            </c:strRef>
          </c:tx>
          <c:spPr>
            <a:ln w="254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8"/>
            <c:spPr>
              <a:noFill/>
              <a:ln w="25400">
                <a:solidFill>
                  <a:srgbClr val="C00000"/>
                </a:solidFill>
              </a:ln>
              <a:effectLst/>
            </c:spPr>
          </c:marker>
          <c:dPt>
            <c:idx val="8"/>
            <c:marker>
              <c:symbol val="circle"/>
              <c:size val="8"/>
              <c:spPr>
                <a:noFill/>
                <a:ln w="2540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A51-1A43-90F6-F232305885B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0.99999999999999989</c:v>
                </c:pt>
                <c:pt idx="1">
                  <c:v>1.3333333333333333</c:v>
                </c:pt>
                <c:pt idx="2">
                  <c:v>1.6666666666666665</c:v>
                </c:pt>
                <c:pt idx="3">
                  <c:v>1.9999999999999998</c:v>
                </c:pt>
                <c:pt idx="4">
                  <c:v>2.333333333333333</c:v>
                </c:pt>
                <c:pt idx="5">
                  <c:v>2.6666666666666665</c:v>
                </c:pt>
                <c:pt idx="6">
                  <c:v>3</c:v>
                </c:pt>
                <c:pt idx="7">
                  <c:v>3.333333333333333</c:v>
                </c:pt>
                <c:pt idx="8">
                  <c:v>3.666666666666667</c:v>
                </c:pt>
                <c:pt idx="9">
                  <c:v>3.9999999999999996</c:v>
                </c:pt>
                <c:pt idx="10">
                  <c:v>4.3333333333333339</c:v>
                </c:pt>
                <c:pt idx="11">
                  <c:v>4.6666666666666661</c:v>
                </c:pt>
                <c:pt idx="12">
                  <c:v>5</c:v>
                </c:pt>
                <c:pt idx="13">
                  <c:v>5.333333333333333</c:v>
                </c:pt>
                <c:pt idx="14">
                  <c:v>5.6666666666666661</c:v>
                </c:pt>
                <c:pt idx="15">
                  <c:v>6</c:v>
                </c:pt>
                <c:pt idx="16">
                  <c:v>6.333333333333333</c:v>
                </c:pt>
                <c:pt idx="17">
                  <c:v>6.6666666666666661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100</c:v>
                </c:pt>
                <c:pt idx="1">
                  <c:v>99.999999999999901</c:v>
                </c:pt>
                <c:pt idx="2">
                  <c:v>99.999999999999901</c:v>
                </c:pt>
                <c:pt idx="3">
                  <c:v>99.999998295865595</c:v>
                </c:pt>
                <c:pt idx="4">
                  <c:v>99.999949118835303</c:v>
                </c:pt>
                <c:pt idx="5">
                  <c:v>99.999457771674798</c:v>
                </c:pt>
                <c:pt idx="6">
                  <c:v>99.997806017569701</c:v>
                </c:pt>
                <c:pt idx="7">
                  <c:v>99.994455269912393</c:v>
                </c:pt>
                <c:pt idx="8">
                  <c:v>99.989179054242612</c:v>
                </c:pt>
                <c:pt idx="9">
                  <c:v>99.981398020814211</c:v>
                </c:pt>
                <c:pt idx="10">
                  <c:v>99.962640536950104</c:v>
                </c:pt>
                <c:pt idx="11">
                  <c:v>99.935200460639791</c:v>
                </c:pt>
                <c:pt idx="12">
                  <c:v>99.845456934897598</c:v>
                </c:pt>
                <c:pt idx="13">
                  <c:v>99.554339072018308</c:v>
                </c:pt>
                <c:pt idx="14">
                  <c:v>99.402827434856306</c:v>
                </c:pt>
                <c:pt idx="15">
                  <c:v>99.132604031286292</c:v>
                </c:pt>
                <c:pt idx="16">
                  <c:v>98.584012237564295</c:v>
                </c:pt>
                <c:pt idx="17">
                  <c:v>98.215740335202696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A51-1A43-90F6-F232305885B5}"/>
            </c:ext>
          </c:extLst>
        </c:ser>
        <c:ser>
          <c:idx val="0"/>
          <c:order val="4"/>
          <c:tx>
            <c:v>ArrowNaive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254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0.99999999999999989</c:v>
                </c:pt>
                <c:pt idx="1">
                  <c:v>1.3333333333333333</c:v>
                </c:pt>
                <c:pt idx="2">
                  <c:v>1.6666666666666665</c:v>
                </c:pt>
                <c:pt idx="3">
                  <c:v>1.9999999999999998</c:v>
                </c:pt>
                <c:pt idx="4">
                  <c:v>2.333333333333333</c:v>
                </c:pt>
                <c:pt idx="5">
                  <c:v>2.6666666666666665</c:v>
                </c:pt>
                <c:pt idx="6">
                  <c:v>3</c:v>
                </c:pt>
                <c:pt idx="7">
                  <c:v>3.333333333333333</c:v>
                </c:pt>
                <c:pt idx="8">
                  <c:v>3.666666666666667</c:v>
                </c:pt>
                <c:pt idx="9">
                  <c:v>3.9999999999999996</c:v>
                </c:pt>
                <c:pt idx="10">
                  <c:v>4.3333333333333339</c:v>
                </c:pt>
                <c:pt idx="11">
                  <c:v>4.6666666666666661</c:v>
                </c:pt>
                <c:pt idx="12">
                  <c:v>5</c:v>
                </c:pt>
                <c:pt idx="13">
                  <c:v>5.333333333333333</c:v>
                </c:pt>
                <c:pt idx="14">
                  <c:v>5.6666666666666661</c:v>
                </c:pt>
                <c:pt idx="15">
                  <c:v>6</c:v>
                </c:pt>
                <c:pt idx="16">
                  <c:v>6.333333333333333</c:v>
                </c:pt>
                <c:pt idx="17">
                  <c:v>6.6666666666666661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99.999999999999901</c:v>
                </c:pt>
                <c:pt idx="1">
                  <c:v>99.999999999999901</c:v>
                </c:pt>
                <c:pt idx="2">
                  <c:v>99.999960455135891</c:v>
                </c:pt>
                <c:pt idx="3">
                  <c:v>99.980370515324296</c:v>
                </c:pt>
                <c:pt idx="4">
                  <c:v>99.926696181948003</c:v>
                </c:pt>
                <c:pt idx="5">
                  <c:v>99.774947950106494</c:v>
                </c:pt>
                <c:pt idx="6">
                  <c:v>99.594972649182907</c:v>
                </c:pt>
                <c:pt idx="7">
                  <c:v>99.164663861988899</c:v>
                </c:pt>
                <c:pt idx="8">
                  <c:v>98.734984421012598</c:v>
                </c:pt>
                <c:pt idx="9">
                  <c:v>98.175118567363498</c:v>
                </c:pt>
                <c:pt idx="10">
                  <c:v>97.718431353489393</c:v>
                </c:pt>
                <c:pt idx="11">
                  <c:v>96.775148920698896</c:v>
                </c:pt>
                <c:pt idx="12">
                  <c:v>96.137315141581198</c:v>
                </c:pt>
                <c:pt idx="13">
                  <c:v>95.534730377537599</c:v>
                </c:pt>
                <c:pt idx="14">
                  <c:v>94.7701589950901</c:v>
                </c:pt>
                <c:pt idx="15">
                  <c:v>94.187562051457903</c:v>
                </c:pt>
                <c:pt idx="16">
                  <c:v>93.483916320433707</c:v>
                </c:pt>
                <c:pt idx="17">
                  <c:v>92.826163912485598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4E1-42C3-AB5F-B9AC732D7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4648704"/>
        <c:axId val="2027969392"/>
        <c:extLst/>
      </c:scatterChart>
      <c:valAx>
        <c:axId val="1704648704"/>
        <c:scaling>
          <c:orientation val="minMax"/>
          <c:max val="6.2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r>
                  <a:rPr lang="en-US"/>
                  <a:t>Demand Scale</a:t>
                </a:r>
              </a:p>
            </c:rich>
          </c:tx>
          <c:layout>
            <c:manualLayout>
              <c:xMode val="edge"/>
              <c:yMode val="edge"/>
              <c:x val="0.36555393890981019"/>
              <c:y val="0.87011153092859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2027969392"/>
        <c:crosses val="autoZero"/>
        <c:crossBetween val="midCat"/>
        <c:majorUnit val="1"/>
        <c:minorUnit val="0.5"/>
      </c:valAx>
      <c:valAx>
        <c:axId val="2027969392"/>
        <c:scaling>
          <c:orientation val="minMax"/>
          <c:max val="100"/>
          <c:min val="9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r>
                  <a:rPr lang="en-US"/>
                  <a:t>Availability (%)</a:t>
                </a:r>
              </a:p>
            </c:rich>
          </c:tx>
          <c:layout>
            <c:manualLayout>
              <c:xMode val="edge"/>
              <c:yMode val="edge"/>
              <c:x val="1.2077294685990338E-3"/>
              <c:y val="0.14672754087252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1704648704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 b="0" i="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45245957158582"/>
          <c:y val="6.3088569015277915E-2"/>
          <c:w val="0.77411904157141642"/>
          <c:h val="0.64558067340645831"/>
        </c:manualLayout>
      </c:layou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ARROW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rgbClr val="C00000"/>
              </a:solidFill>
              <a:ln w="25400">
                <a:solidFill>
                  <a:srgbClr val="C00000"/>
                </a:solidFill>
              </a:ln>
              <a:effectLst/>
            </c:spPr>
          </c:marker>
          <c:xVal>
            <c:numRef>
              <c:f>Sheet1!$A$2:$A$101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xVal>
          <c:yVal>
            <c:numRef>
              <c:f>Sheet1!$C$2:$C$101</c:f>
              <c:numCache>
                <c:formatCode>General</c:formatCode>
                <c:ptCount val="100"/>
                <c:pt idx="0">
                  <c:v>82.566660975053395</c:v>
                </c:pt>
                <c:pt idx="1">
                  <c:v>90.846325700133207</c:v>
                </c:pt>
                <c:pt idx="2">
                  <c:v>90.227360451730604</c:v>
                </c:pt>
                <c:pt idx="3">
                  <c:v>89.874723127427004</c:v>
                </c:pt>
                <c:pt idx="4">
                  <c:v>94.609971494932694</c:v>
                </c:pt>
                <c:pt idx="5">
                  <c:v>95.468967097263402</c:v>
                </c:pt>
                <c:pt idx="6">
                  <c:v>93.953819121676602</c:v>
                </c:pt>
                <c:pt idx="7">
                  <c:v>93.078775301972399</c:v>
                </c:pt>
                <c:pt idx="8">
                  <c:v>89.575733632370998</c:v>
                </c:pt>
                <c:pt idx="9">
                  <c:v>94.6116748345963</c:v>
                </c:pt>
                <c:pt idx="10">
                  <c:v>95.161390665504101</c:v>
                </c:pt>
                <c:pt idx="11">
                  <c:v>94.876869734377806</c:v>
                </c:pt>
                <c:pt idx="12">
                  <c:v>94.479047481665802</c:v>
                </c:pt>
                <c:pt idx="13">
                  <c:v>96.643109486929006</c:v>
                </c:pt>
                <c:pt idx="14">
                  <c:v>95.255283377601003</c:v>
                </c:pt>
                <c:pt idx="15">
                  <c:v>92.405049812251704</c:v>
                </c:pt>
                <c:pt idx="16">
                  <c:v>95.347686619364708</c:v>
                </c:pt>
                <c:pt idx="17">
                  <c:v>94.551223357536102</c:v>
                </c:pt>
                <c:pt idx="18">
                  <c:v>95.182430755647289</c:v>
                </c:pt>
                <c:pt idx="19">
                  <c:v>97.240510481271897</c:v>
                </c:pt>
                <c:pt idx="20">
                  <c:v>96.184603955656101</c:v>
                </c:pt>
                <c:pt idx="21">
                  <c:v>95.775990113287307</c:v>
                </c:pt>
                <c:pt idx="22">
                  <c:v>93.830533731687709</c:v>
                </c:pt>
                <c:pt idx="23">
                  <c:v>95.412723789153503</c:v>
                </c:pt>
                <c:pt idx="24">
                  <c:v>96.655476745528901</c:v>
                </c:pt>
                <c:pt idx="25">
                  <c:v>95.255936634968094</c:v>
                </c:pt>
                <c:pt idx="26">
                  <c:v>94.938424269280503</c:v>
                </c:pt>
                <c:pt idx="27">
                  <c:v>96.314418744781108</c:v>
                </c:pt>
                <c:pt idx="28">
                  <c:v>95.937712573942406</c:v>
                </c:pt>
                <c:pt idx="29">
                  <c:v>96.866023428814003</c:v>
                </c:pt>
                <c:pt idx="30">
                  <c:v>96.4520912058764</c:v>
                </c:pt>
                <c:pt idx="31">
                  <c:v>96.355042421339405</c:v>
                </c:pt>
                <c:pt idx="32">
                  <c:v>96.159751698267797</c:v>
                </c:pt>
                <c:pt idx="33">
                  <c:v>96.789932586488206</c:v>
                </c:pt>
                <c:pt idx="34">
                  <c:v>96.952569169589196</c:v>
                </c:pt>
                <c:pt idx="35">
                  <c:v>95.654061345085196</c:v>
                </c:pt>
                <c:pt idx="36">
                  <c:v>96.436033946850898</c:v>
                </c:pt>
                <c:pt idx="37">
                  <c:v>95.967468330538992</c:v>
                </c:pt>
                <c:pt idx="38">
                  <c:v>97.192317238623204</c:v>
                </c:pt>
                <c:pt idx="39">
                  <c:v>97.370640159283695</c:v>
                </c:pt>
                <c:pt idx="40">
                  <c:v>97.277883670469706</c:v>
                </c:pt>
                <c:pt idx="41">
                  <c:v>95.484138774690592</c:v>
                </c:pt>
                <c:pt idx="42">
                  <c:v>95.9793185223607</c:v>
                </c:pt>
                <c:pt idx="43">
                  <c:v>95.5978819684846</c:v>
                </c:pt>
                <c:pt idx="44">
                  <c:v>96.265045529139499</c:v>
                </c:pt>
                <c:pt idx="45">
                  <c:v>94.809760176867499</c:v>
                </c:pt>
                <c:pt idx="46">
                  <c:v>95.485606371360504</c:v>
                </c:pt>
                <c:pt idx="47">
                  <c:v>96.499462530584196</c:v>
                </c:pt>
                <c:pt idx="48">
                  <c:v>96.025016908849409</c:v>
                </c:pt>
                <c:pt idx="49">
                  <c:v>97.219590217809611</c:v>
                </c:pt>
                <c:pt idx="50">
                  <c:v>96.558874544579197</c:v>
                </c:pt>
                <c:pt idx="51">
                  <c:v>97.397135521170199</c:v>
                </c:pt>
                <c:pt idx="52">
                  <c:v>97.700089959985903</c:v>
                </c:pt>
                <c:pt idx="53">
                  <c:v>97.280467822166912</c:v>
                </c:pt>
                <c:pt idx="54">
                  <c:v>97.487616766498604</c:v>
                </c:pt>
                <c:pt idx="55">
                  <c:v>96.988804727987301</c:v>
                </c:pt>
                <c:pt idx="56">
                  <c:v>97.259589244309694</c:v>
                </c:pt>
                <c:pt idx="57">
                  <c:v>96.813811886202288</c:v>
                </c:pt>
                <c:pt idx="58">
                  <c:v>97.075437054875607</c:v>
                </c:pt>
                <c:pt idx="59">
                  <c:v>96.733614957085408</c:v>
                </c:pt>
                <c:pt idx="60">
                  <c:v>97.214135163634992</c:v>
                </c:pt>
                <c:pt idx="61">
                  <c:v>96.139032834130006</c:v>
                </c:pt>
                <c:pt idx="62">
                  <c:v>97.396249181768596</c:v>
                </c:pt>
                <c:pt idx="63">
                  <c:v>95.749126070641992</c:v>
                </c:pt>
                <c:pt idx="64">
                  <c:v>96.780398518710001</c:v>
                </c:pt>
                <c:pt idx="65">
                  <c:v>97.585150996924099</c:v>
                </c:pt>
                <c:pt idx="66">
                  <c:v>97.489689204007306</c:v>
                </c:pt>
                <c:pt idx="67">
                  <c:v>97.392712459699609</c:v>
                </c:pt>
                <c:pt idx="68">
                  <c:v>96.794286753158502</c:v>
                </c:pt>
                <c:pt idx="69">
                  <c:v>94.953871899682696</c:v>
                </c:pt>
                <c:pt idx="70">
                  <c:v>97.233855001964599</c:v>
                </c:pt>
                <c:pt idx="71">
                  <c:v>97.127327368445108</c:v>
                </c:pt>
                <c:pt idx="72">
                  <c:v>95.777366000326509</c:v>
                </c:pt>
                <c:pt idx="73">
                  <c:v>96.528306347358196</c:v>
                </c:pt>
                <c:pt idx="74">
                  <c:v>95.771065324243594</c:v>
                </c:pt>
                <c:pt idx="75">
                  <c:v>96.339489506716205</c:v>
                </c:pt>
                <c:pt idx="76">
                  <c:v>96.539491418689011</c:v>
                </c:pt>
                <c:pt idx="77">
                  <c:v>96.729353281576309</c:v>
                </c:pt>
                <c:pt idx="78">
                  <c:v>97.199501420586998</c:v>
                </c:pt>
                <c:pt idx="79">
                  <c:v>97.480892480805011</c:v>
                </c:pt>
                <c:pt idx="80">
                  <c:v>96.939313977104703</c:v>
                </c:pt>
                <c:pt idx="81">
                  <c:v>96.810832028805905</c:v>
                </c:pt>
                <c:pt idx="82">
                  <c:v>96.720875446141591</c:v>
                </c:pt>
                <c:pt idx="83">
                  <c:v>95.028194457040698</c:v>
                </c:pt>
                <c:pt idx="84">
                  <c:v>96.885506813683591</c:v>
                </c:pt>
                <c:pt idx="85">
                  <c:v>96.842689864306195</c:v>
                </c:pt>
                <c:pt idx="86">
                  <c:v>96.230810976483099</c:v>
                </c:pt>
                <c:pt idx="87">
                  <c:v>97.176934264450097</c:v>
                </c:pt>
                <c:pt idx="88">
                  <c:v>97.341173016192201</c:v>
                </c:pt>
                <c:pt idx="89">
                  <c:v>97.536439528503209</c:v>
                </c:pt>
                <c:pt idx="90">
                  <c:v>96.794722406493804</c:v>
                </c:pt>
                <c:pt idx="91">
                  <c:v>96.783624756410802</c:v>
                </c:pt>
                <c:pt idx="92">
                  <c:v>96.700841818068</c:v>
                </c:pt>
                <c:pt idx="93">
                  <c:v>97.166861773162012</c:v>
                </c:pt>
                <c:pt idx="94">
                  <c:v>97.592153264712096</c:v>
                </c:pt>
                <c:pt idx="95">
                  <c:v>96.612355544162298</c:v>
                </c:pt>
                <c:pt idx="96">
                  <c:v>97.244311851367797</c:v>
                </c:pt>
                <c:pt idx="97">
                  <c:v>97.629419127728298</c:v>
                </c:pt>
                <c:pt idx="98">
                  <c:v>96.728965136373901</c:v>
                </c:pt>
                <c:pt idx="99">
                  <c:v>96.377490351528309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9BB-43B5-B323-AC202842F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4648704"/>
        <c:axId val="2027969392"/>
        <c:extLst>
          <c:ext xmlns:c15="http://schemas.microsoft.com/office/drawing/2012/chart" uri="{02D57815-91ED-43cb-92C2-25804820EDAC}">
            <c15:filteredScatterSeries>
              <c15:ser>
                <c:idx val="7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Sheet1!$L$1</c15:sqref>
                        </c15:formulaRef>
                      </c:ext>
                    </c:extLst>
                    <c:strCache>
                      <c:ptCount val="1"/>
                      <c:pt idx="0">
                        <c:v>RADWAN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Sheet1!$A$2:$A$101</c15:sqref>
                        </c15:formulaRef>
                      </c:ext>
                    </c:extLst>
                    <c:numCache>
                      <c:formatCode>General</c:formatCode>
                      <c:ptCount val="1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Sheet1!$L$2:$L$101</c15:sqref>
                        </c15:formulaRef>
                      </c:ext>
                    </c:extLst>
                    <c:numCache>
                      <c:formatCode>General</c:formatCode>
                      <c:ptCount val="100"/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B9BB-43B5-B323-AC202842FCF0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FFC-2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Sheet1!$A$2:$A$101</c15:sqref>
                        </c15:formulaRef>
                      </c:ext>
                    </c:extLst>
                    <c:numCache>
                      <c:formatCode>General</c:formatCode>
                      <c:ptCount val="1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Sheet1!$H$2:$H$101</c15:sqref>
                        </c15:formulaRef>
                      </c:ext>
                    </c:extLst>
                    <c:numCache>
                      <c:formatCode>General</c:formatCode>
                      <c:ptCount val="100"/>
                      <c:pt idx="0">
                        <c:v>6.3001909193562202</c:v>
                      </c:pt>
                      <c:pt idx="1">
                        <c:v>6.3001909193562202</c:v>
                      </c:pt>
                      <c:pt idx="2">
                        <c:v>6.3001909193562202</c:v>
                      </c:pt>
                      <c:pt idx="3">
                        <c:v>6.3001909193562202</c:v>
                      </c:pt>
                      <c:pt idx="4">
                        <c:v>6.3001909193562202</c:v>
                      </c:pt>
                      <c:pt idx="5">
                        <c:v>6.3001909193562202</c:v>
                      </c:pt>
                      <c:pt idx="6">
                        <c:v>6.3001909193562202</c:v>
                      </c:pt>
                      <c:pt idx="7">
                        <c:v>6.3001909193562202</c:v>
                      </c:pt>
                      <c:pt idx="8">
                        <c:v>6.3001909193562202</c:v>
                      </c:pt>
                      <c:pt idx="9">
                        <c:v>6.3001909193562202</c:v>
                      </c:pt>
                      <c:pt idx="10">
                        <c:v>6.3001909193562202</c:v>
                      </c:pt>
                      <c:pt idx="11">
                        <c:v>6.3001909193562202</c:v>
                      </c:pt>
                      <c:pt idx="12">
                        <c:v>6.3001909193562202</c:v>
                      </c:pt>
                      <c:pt idx="13">
                        <c:v>6.3001909193562202</c:v>
                      </c:pt>
                      <c:pt idx="14">
                        <c:v>6.3001909193562202</c:v>
                      </c:pt>
                      <c:pt idx="15">
                        <c:v>6.3001909193562202</c:v>
                      </c:pt>
                      <c:pt idx="16">
                        <c:v>6.3001909193562202</c:v>
                      </c:pt>
                      <c:pt idx="17">
                        <c:v>6.3001909193562202</c:v>
                      </c:pt>
                      <c:pt idx="18">
                        <c:v>6.3001909193562202</c:v>
                      </c:pt>
                      <c:pt idx="19">
                        <c:v>6.3001909193562202</c:v>
                      </c:pt>
                      <c:pt idx="20">
                        <c:v>6.3001909193562202</c:v>
                      </c:pt>
                      <c:pt idx="21">
                        <c:v>6.3001909193562202</c:v>
                      </c:pt>
                      <c:pt idx="22">
                        <c:v>6.3001909193562202</c:v>
                      </c:pt>
                      <c:pt idx="23">
                        <c:v>6.3001909193562202</c:v>
                      </c:pt>
                      <c:pt idx="24">
                        <c:v>6.3001909193562202</c:v>
                      </c:pt>
                      <c:pt idx="25">
                        <c:v>6.3001909193562202</c:v>
                      </c:pt>
                      <c:pt idx="26">
                        <c:v>6.3001909193562202</c:v>
                      </c:pt>
                      <c:pt idx="27">
                        <c:v>6.3001909193562202</c:v>
                      </c:pt>
                      <c:pt idx="28">
                        <c:v>6.3001909193562202</c:v>
                      </c:pt>
                      <c:pt idx="29">
                        <c:v>6.3001909193562202</c:v>
                      </c:pt>
                      <c:pt idx="30">
                        <c:v>6.3001909193562202</c:v>
                      </c:pt>
                      <c:pt idx="31">
                        <c:v>6.3001909193562202</c:v>
                      </c:pt>
                      <c:pt idx="32">
                        <c:v>6.3001909193562202</c:v>
                      </c:pt>
                      <c:pt idx="33">
                        <c:v>6.3001909193562202</c:v>
                      </c:pt>
                      <c:pt idx="34">
                        <c:v>6.3001909193562202</c:v>
                      </c:pt>
                      <c:pt idx="35">
                        <c:v>6.3001909193562202</c:v>
                      </c:pt>
                      <c:pt idx="36">
                        <c:v>6.3001909193562202</c:v>
                      </c:pt>
                      <c:pt idx="37">
                        <c:v>6.3001909193562202</c:v>
                      </c:pt>
                      <c:pt idx="38">
                        <c:v>6.3001909193562202</c:v>
                      </c:pt>
                      <c:pt idx="39">
                        <c:v>6.3001909193562202</c:v>
                      </c:pt>
                      <c:pt idx="40">
                        <c:v>6.3001909193562202</c:v>
                      </c:pt>
                      <c:pt idx="41">
                        <c:v>6.3001909193562202</c:v>
                      </c:pt>
                      <c:pt idx="42">
                        <c:v>6.3001909193562202</c:v>
                      </c:pt>
                      <c:pt idx="43">
                        <c:v>6.3001909193562202</c:v>
                      </c:pt>
                      <c:pt idx="44">
                        <c:v>6.3001909193562202</c:v>
                      </c:pt>
                      <c:pt idx="45">
                        <c:v>6.3001909193562202</c:v>
                      </c:pt>
                      <c:pt idx="46">
                        <c:v>6.3001909193562202</c:v>
                      </c:pt>
                      <c:pt idx="47">
                        <c:v>6.3001909193562202</c:v>
                      </c:pt>
                      <c:pt idx="48">
                        <c:v>6.3001909193562202</c:v>
                      </c:pt>
                      <c:pt idx="49">
                        <c:v>6.3001909193562202</c:v>
                      </c:pt>
                      <c:pt idx="50">
                        <c:v>6.3001909193562202</c:v>
                      </c:pt>
                      <c:pt idx="51">
                        <c:v>6.3001909193562202</c:v>
                      </c:pt>
                      <c:pt idx="52">
                        <c:v>6.3001909193562202</c:v>
                      </c:pt>
                      <c:pt idx="53">
                        <c:v>6.3001909193562202</c:v>
                      </c:pt>
                      <c:pt idx="54">
                        <c:v>6.3001909193562202</c:v>
                      </c:pt>
                      <c:pt idx="55">
                        <c:v>6.3001909193562202</c:v>
                      </c:pt>
                      <c:pt idx="56">
                        <c:v>6.3001909193562202</c:v>
                      </c:pt>
                      <c:pt idx="57">
                        <c:v>6.3001909193562202</c:v>
                      </c:pt>
                      <c:pt idx="58">
                        <c:v>6.3001909193562202</c:v>
                      </c:pt>
                      <c:pt idx="59">
                        <c:v>6.3001909193562202</c:v>
                      </c:pt>
                      <c:pt idx="60">
                        <c:v>6.3001909193562202</c:v>
                      </c:pt>
                      <c:pt idx="61">
                        <c:v>6.3001909193562202</c:v>
                      </c:pt>
                      <c:pt idx="62">
                        <c:v>6.3001909193562202</c:v>
                      </c:pt>
                      <c:pt idx="63">
                        <c:v>6.3001909193562202</c:v>
                      </c:pt>
                      <c:pt idx="64">
                        <c:v>6.3001909193562202</c:v>
                      </c:pt>
                      <c:pt idx="65">
                        <c:v>6.3001909193562202</c:v>
                      </c:pt>
                      <c:pt idx="66">
                        <c:v>6.3001909193562202</c:v>
                      </c:pt>
                      <c:pt idx="67">
                        <c:v>6.3001909193562202</c:v>
                      </c:pt>
                      <c:pt idx="68">
                        <c:v>6.3001909193562202</c:v>
                      </c:pt>
                      <c:pt idx="69">
                        <c:v>6.3001909193562202</c:v>
                      </c:pt>
                      <c:pt idx="70">
                        <c:v>6.3001909193562202</c:v>
                      </c:pt>
                      <c:pt idx="71">
                        <c:v>6.3001909193562202</c:v>
                      </c:pt>
                      <c:pt idx="72">
                        <c:v>6.3001909193562202</c:v>
                      </c:pt>
                      <c:pt idx="73">
                        <c:v>6.3001909193562202</c:v>
                      </c:pt>
                      <c:pt idx="74">
                        <c:v>6.3001909193562202</c:v>
                      </c:pt>
                      <c:pt idx="75">
                        <c:v>6.3001909193562202</c:v>
                      </c:pt>
                      <c:pt idx="76">
                        <c:v>6.3001909193562202</c:v>
                      </c:pt>
                      <c:pt idx="77">
                        <c:v>6.3001909193562202</c:v>
                      </c:pt>
                      <c:pt idx="78">
                        <c:v>6.3001909193562202</c:v>
                      </c:pt>
                      <c:pt idx="79">
                        <c:v>6.3001909193562202</c:v>
                      </c:pt>
                      <c:pt idx="80">
                        <c:v>6.3001909193562202</c:v>
                      </c:pt>
                      <c:pt idx="81">
                        <c:v>6.3001909193562202</c:v>
                      </c:pt>
                      <c:pt idx="82">
                        <c:v>6.3001909193562202</c:v>
                      </c:pt>
                      <c:pt idx="83">
                        <c:v>6.3001909193562202</c:v>
                      </c:pt>
                      <c:pt idx="84">
                        <c:v>6.3001909193562202</c:v>
                      </c:pt>
                      <c:pt idx="85">
                        <c:v>6.3001909193562202</c:v>
                      </c:pt>
                      <c:pt idx="86">
                        <c:v>6.3001909193562202</c:v>
                      </c:pt>
                      <c:pt idx="87">
                        <c:v>6.3001909193562202</c:v>
                      </c:pt>
                      <c:pt idx="88">
                        <c:v>6.3001909193562202</c:v>
                      </c:pt>
                      <c:pt idx="89">
                        <c:v>6.3001909193562202</c:v>
                      </c:pt>
                      <c:pt idx="90">
                        <c:v>6.3001909193562202</c:v>
                      </c:pt>
                      <c:pt idx="91">
                        <c:v>6.3001909193562202</c:v>
                      </c:pt>
                      <c:pt idx="92">
                        <c:v>6.3001909193562202</c:v>
                      </c:pt>
                      <c:pt idx="93">
                        <c:v>6.3001909193562202</c:v>
                      </c:pt>
                      <c:pt idx="94">
                        <c:v>6.3001909193562202</c:v>
                      </c:pt>
                      <c:pt idx="95">
                        <c:v>6.3001909193562202</c:v>
                      </c:pt>
                      <c:pt idx="96">
                        <c:v>6.3001909193562202</c:v>
                      </c:pt>
                      <c:pt idx="97">
                        <c:v>6.3001909193562202</c:v>
                      </c:pt>
                      <c:pt idx="98">
                        <c:v>6.3001909193562202</c:v>
                      </c:pt>
                      <c:pt idx="99">
                        <c:v>6.3001909193562202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B9BB-43B5-B323-AC202842FCF0}"/>
                  </c:ext>
                </c:extLst>
              </c15:ser>
            </c15:filteredScatterSeries>
            <c15:filteredScatterSeries>
              <c15:ser>
                <c:idx val="6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ECMP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star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Sheet1!$A$2:$A$101</c15:sqref>
                        </c15:formulaRef>
                      </c:ext>
                    </c:extLst>
                    <c:numCache>
                      <c:formatCode>General</c:formatCode>
                      <c:ptCount val="1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Sheet1!$K$2:$K$101</c15:sqref>
                        </c15:formulaRef>
                      </c:ext>
                    </c:extLst>
                    <c:numCache>
                      <c:formatCode>General</c:formatCode>
                      <c:ptCount val="100"/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9BB-43B5-B323-AC202842FCF0}"/>
                  </c:ext>
                </c:extLst>
              </c15:ser>
            </c15:filteredScatterSeries>
            <c15:filteredScatterSeries>
              <c15:ser>
                <c:idx val="5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SMORE</c:v>
                      </c:pt>
                    </c:strCache>
                  </c:strRef>
                </c:tx>
                <c:spPr>
                  <a:ln w="19050" cap="rnd">
                    <a:solidFill>
                      <a:schemeClr val="tx1"/>
                    </a:solidFill>
                    <a:round/>
                  </a:ln>
                  <a:effectLst/>
                </c:spPr>
                <c:marker>
                  <c:symbol val="plus"/>
                  <c:size val="6"/>
                  <c:spPr>
                    <a:noFill/>
                    <a:ln w="19050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Sheet1!$A$2:$A$101</c15:sqref>
                        </c15:formulaRef>
                      </c:ext>
                    </c:extLst>
                    <c:numCache>
                      <c:formatCode>General</c:formatCode>
                      <c:ptCount val="10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Sheet1!$J$2:$J$101</c15:sqref>
                        </c15:formulaRef>
                      </c:ext>
                    </c:extLst>
                    <c:numCache>
                      <c:formatCode>General</c:formatCode>
                      <c:ptCount val="100"/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B9BB-43B5-B323-AC202842FCF0}"/>
                  </c:ext>
                </c:extLst>
              </c15:ser>
            </c15:filteredScatterSeries>
          </c:ext>
        </c:extLst>
      </c:scatterChart>
      <c:valAx>
        <c:axId val="1704648704"/>
        <c:scaling>
          <c:logBase val="10"/>
          <c:orientation val="minMax"/>
          <c:max val="10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r>
                  <a:rPr lang="en-US"/>
                  <a:t># of LotteryTickets</a:t>
                </a:r>
              </a:p>
            </c:rich>
          </c:tx>
          <c:layout>
            <c:manualLayout>
              <c:xMode val="edge"/>
              <c:yMode val="edge"/>
              <c:x val="0.38463473315835522"/>
              <c:y val="0.888379885862252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2027969392"/>
        <c:crossesAt val="70"/>
        <c:crossBetween val="midCat"/>
        <c:majorUnit val="10"/>
        <c:minorUnit val="10"/>
      </c:valAx>
      <c:valAx>
        <c:axId val="2027969392"/>
        <c:scaling>
          <c:orientation val="minMax"/>
          <c:max val="100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r>
                  <a:rPr lang="en-US"/>
                  <a:t>Throughput (%)</a:t>
                </a:r>
              </a:p>
            </c:rich>
          </c:tx>
          <c:layout>
            <c:manualLayout>
              <c:xMode val="edge"/>
              <c:yMode val="edge"/>
              <c:x val="0"/>
              <c:y val="0.206904661818958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1704648704"/>
        <c:crossesAt val="1.0000000000000002E-2"/>
        <c:crossBetween val="midCat"/>
        <c:maj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8196229503570127"/>
          <c:y val="0.39913496462116282"/>
          <c:w val="0.24050962379702537"/>
          <c:h val="0.163027581139752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11T13:25:55.363" idx="6">
    <p:pos x="1920" y="1909"/>
    <p:text>I made edits to this box to show both router ports and transponders. Let us discuss about it</p:text>
    <p:extLst>
      <p:ext uri="{C676402C-5697-4E1C-873F-D02D1690AC5C}">
        <p15:threadingInfo xmlns:p15="http://schemas.microsoft.com/office/powerpoint/2012/main" timeZoneBias="240"/>
      </p:ext>
    </p:extLst>
  </p:cm>
  <p:cm authorId="4" dt="2021-08-11T13:58:20.337" idx="7">
    <p:pos x="2549" y="3217"/>
    <p:text>shall we call this optical switch? because optical device is very generic?</p:text>
    <p:extLst>
      <p:ext uri="{C676402C-5697-4E1C-873F-D02D1690AC5C}">
        <p15:threadingInfo xmlns:p15="http://schemas.microsoft.com/office/powerpoint/2012/main" timeZoneBias="240"/>
      </p:ext>
    </p:extLst>
  </p:cm>
  <p:cm authorId="1" dt="2021-08-11T16:27:46.104" idx="142">
    <p:pos x="2549" y="3313"/>
    <p:text>Yes</p:text>
    <p:extLst>
      <p:ext uri="{C676402C-5697-4E1C-873F-D02D1690AC5C}">
        <p15:threadingInfo xmlns:p15="http://schemas.microsoft.com/office/powerpoint/2012/main" timeZoneBias="240">
          <p15:parentCm authorId="4" idx="7"/>
        </p15:threadingInfo>
      </p:ext>
    </p:extLst>
  </p:cm>
  <p:cm authorId="1" dt="2021-08-15T20:12:29.126" idx="154">
    <p:pos x="10" y="10"/>
    <p:text>Don't leave the fiber without the other end in the animation.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10T23:35:22.050" idx="37">
    <p:pos x="10" y="10"/>
    <p:text>I separate this slide into two slides to avoid figures overlapping with each other because we want the first row to disappear and state-of-the-art to show on the top. When playing the presentation, it will appear the same as a single slide because they are under the same title (I also make the page number to be the same)</p:text>
    <p:extLst>
      <p:ext uri="{C676402C-5697-4E1C-873F-D02D1690AC5C}">
        <p15:threadingInfo xmlns:p15="http://schemas.microsoft.com/office/powerpoint/2012/main" timeZoneBias="240"/>
      </p:ext>
    </p:extLst>
  </p:cm>
  <p:cm authorId="1" dt="2021-08-15T20:15:42.112" idx="164">
    <p:pos x="106" y="106"/>
    <p:text>Play the animation of purple to match when you say it.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5T20:17:02.172" idx="165">
    <p:pos x="10" y="10"/>
    <p:text>Make time on the x-axis appear early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13T09:40:47.420" idx="38">
    <p:pos x="10" y="10"/>
    <p:text>the color between c and D green, change another color</p:text>
    <p:extLst>
      <p:ext uri="{C676402C-5697-4E1C-873F-D02D1690AC5C}">
        <p15:threadingInfo xmlns:p15="http://schemas.microsoft.com/office/powerpoint/2012/main" timeZoneBias="240"/>
      </p:ext>
    </p:extLst>
  </p:cm>
  <p:cm authorId="4" dt="2021-08-13T09:46:19.407" idx="39">
    <p:pos x="106" y="106"/>
    <p:text>avoid saying distribute this way that way, it is not clear. Write down the notes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5T20:36:34.994" idx="157">
    <p:pos x="5880" y="2681"/>
    <p:text>Add wavelengths to the optical layer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1T16:15:58.935" idx="138">
    <p:pos x="10" y="10"/>
    <p:text>Remove tunnels. Make the topology consistent with other images. Iterate over failure scenarios in form of picture (not sure)</p:text>
    <p:extLst>
      <p:ext uri="{C676402C-5697-4E1C-873F-D02D1690AC5C}">
        <p15:threadingInfo xmlns:p15="http://schemas.microsoft.com/office/powerpoint/2012/main" timeZoneBias="240"/>
      </p:ext>
    </p:extLst>
  </p:cm>
  <p:cm authorId="4" dt="2021-08-13T10:12:38.545" idx="26">
    <p:pos x="3913" y="1380"/>
    <p:text>get rid of the exact number of lambdas on the figure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5T20:49:32.203" idx="166">
    <p:pos x="4130" y="1046"/>
    <p:text>Make font of lambdas consistent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5T20:50:01.384" idx="167">
    <p:pos x="10" y="10"/>
    <p:text>Highlight the noise source device. Maybe a different color?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13T10:17:36.170" idx="33">
    <p:pos x="10" y="10"/>
    <p:text>testbed is not the solution. It is eveluation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6E9C86-0873-CF49-ACB8-14961B3A0157}" type="doc">
      <dgm:prSet loTypeId="urn:microsoft.com/office/officeart/2005/8/layout/lProcess3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8D2B343-E7E4-C942-9A00-D1AA1870AF95}">
      <dgm:prSet phldrT="[Text]"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O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pportunity</a:t>
          </a:r>
        </a:p>
      </dgm:t>
    </dgm:pt>
    <dgm:pt modelId="{F8211984-B78B-D24D-8B93-2838062419FC}" type="parTrans" cxnId="{08F86BE9-1F52-1642-8950-90AFB8D0012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613DBE9-71F2-2344-BB3E-955E4CDE76F1}" type="sibTrans" cxnId="{08F86BE9-1F52-1642-8950-90AFB8D00122}">
      <dgm:prSet custT="1"/>
      <dgm:spPr/>
      <dgm:t>
        <a:bodyPr/>
        <a:lstStyle/>
        <a:p>
          <a:endParaRPr lang="en-US" sz="16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ED9E87E-7945-7547-ADF9-EA0DC715116E}">
      <dgm:prSet phldrT="[Text]"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System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gm:t>
    </dgm:pt>
    <dgm:pt modelId="{809CBE2A-CB13-8740-8C41-9CA2619B3DFF}" type="parTrans" cxnId="{E49A604E-698E-734B-80B0-5655CF1F95D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0B754D7-F217-884B-B799-8F8ECD8D5154}" type="sibTrans" cxnId="{E49A604E-698E-734B-80B0-5655CF1F95D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8754FFA-359A-5B47-A0CE-AFD6EBDAD5CC}">
      <dgm:prSet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r>
            <a:rPr lang="en-US" altLang="zh-CN" sz="2400" b="1" i="0" dirty="0">
              <a:latin typeface="Segoe UI Light" panose="020B0502040204020203" pitchFamily="34" charset="0"/>
              <a:cs typeface="Segoe UI Light" panose="020B0502040204020203" pitchFamily="34" charset="0"/>
            </a:rPr>
            <a:t>Evaluations</a:t>
          </a:r>
          <a:endParaRPr lang="en-US" sz="2400" b="1" i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997E51D-518D-184A-A810-423A0B6DB0AC}" type="parTrans" cxnId="{3BB919F6-6622-034C-9615-9AA5D8525140}">
      <dgm:prSet/>
      <dgm:spPr/>
      <dgm:t>
        <a:bodyPr/>
        <a:lstStyle/>
        <a:p>
          <a:endParaRPr lang="en-US" sz="1600" b="1"/>
        </a:p>
      </dgm:t>
    </dgm:pt>
    <dgm:pt modelId="{B247F8EC-38CB-E141-808D-791505FAE66E}" type="sibTrans" cxnId="{3BB919F6-6622-034C-9615-9AA5D8525140}">
      <dgm:prSet/>
      <dgm:spPr/>
      <dgm:t>
        <a:bodyPr/>
        <a:lstStyle/>
        <a:p>
          <a:endParaRPr lang="en-US" sz="1600" b="1"/>
        </a:p>
      </dgm:t>
    </dgm:pt>
    <dgm:pt modelId="{ABE3C3D7-C0D0-FA42-BE99-A693DBFCD7C3}">
      <dgm:prSet custT="1"/>
      <dgm:spPr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tate-of-the-art</a:t>
          </a:r>
        </a:p>
      </dgm:t>
    </dgm:pt>
    <dgm:pt modelId="{98073505-3F6F-E94C-AD32-17586CC1B86E}" type="parTrans" cxnId="{9BF071E1-09B8-FA4D-AE06-6C0421A9BB41}">
      <dgm:prSet/>
      <dgm:spPr/>
      <dgm:t>
        <a:bodyPr/>
        <a:lstStyle/>
        <a:p>
          <a:endParaRPr lang="en-US" sz="1600"/>
        </a:p>
      </dgm:t>
    </dgm:pt>
    <dgm:pt modelId="{2BF68760-AF08-C444-854A-9E998A485A04}" type="sibTrans" cxnId="{9BF071E1-09B8-FA4D-AE06-6C0421A9BB41}">
      <dgm:prSet/>
      <dgm:spPr/>
      <dgm:t>
        <a:bodyPr/>
        <a:lstStyle/>
        <a:p>
          <a:endParaRPr lang="en-US" sz="1600"/>
        </a:p>
      </dgm:t>
    </dgm:pt>
    <dgm:pt modelId="{707ACC0D-867C-D44B-831D-9E1E358D16C0}">
      <dgm:prSet phldrT="[Text]"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Failed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IP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links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can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be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restored.</a:t>
          </a:r>
          <a:endParaRPr lang="en-US" sz="2400" b="1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E44B0321-AAFB-184E-B3EE-D1BC05AA068D}" type="parTrans" cxnId="{3BDB0230-44C4-374A-A360-3046ABB73C66}">
      <dgm:prSet/>
      <dgm:spPr/>
      <dgm:t>
        <a:bodyPr/>
        <a:lstStyle/>
        <a:p>
          <a:endParaRPr lang="en-US" sz="1600"/>
        </a:p>
      </dgm:t>
    </dgm:pt>
    <dgm:pt modelId="{AD177C92-9939-3E49-A088-44A08B3D6C4B}" type="sibTrans" cxnId="{3BDB0230-44C4-374A-A360-3046ABB73C66}">
      <dgm:prSet/>
      <dgm:spPr/>
      <dgm:t>
        <a:bodyPr/>
        <a:lstStyle/>
        <a:p>
          <a:endParaRPr lang="en-US" sz="1600"/>
        </a:p>
      </dgm:t>
    </dgm:pt>
    <dgm:pt modelId="{E604269C-C27D-5042-B0B2-34A62899B706}">
      <dgm:prSet phldrT="[Text]"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Dynamically restore failed IP links with ARROW.</a:t>
          </a:r>
        </a:p>
      </dgm:t>
    </dgm:pt>
    <dgm:pt modelId="{17A03433-361E-AD4A-9435-393115C15469}" type="parTrans" cxnId="{3E2C2FD1-B146-5446-BEC4-0FD8173E657E}">
      <dgm:prSet/>
      <dgm:spPr/>
      <dgm:t>
        <a:bodyPr/>
        <a:lstStyle/>
        <a:p>
          <a:endParaRPr lang="en-US" sz="1600"/>
        </a:p>
      </dgm:t>
    </dgm:pt>
    <dgm:pt modelId="{9D97AB73-7EDF-CA43-9F1F-077E13B3F55B}" type="sibTrans" cxnId="{3E2C2FD1-B146-5446-BEC4-0FD8173E657E}">
      <dgm:prSet/>
      <dgm:spPr/>
      <dgm:t>
        <a:bodyPr/>
        <a:lstStyle/>
        <a:p>
          <a:endParaRPr lang="en-US" sz="1600"/>
        </a:p>
      </dgm:t>
    </dgm:pt>
    <dgm:pt modelId="{FEC0FD3B-2E75-614B-9ADC-D89280F5A962}">
      <dgm:prSet phldrT="[Text]" custT="1"/>
      <dgm:spPr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Impact of fiber cuts on WANs.</a:t>
          </a:r>
        </a:p>
      </dgm:t>
    </dgm:pt>
    <dgm:pt modelId="{C730C108-22D8-E543-971A-DB319D5BB14D}" type="parTrans" cxnId="{7243CB7C-169B-EA45-A740-14146B59CBD1}">
      <dgm:prSet/>
      <dgm:spPr/>
      <dgm:t>
        <a:bodyPr/>
        <a:lstStyle/>
        <a:p>
          <a:endParaRPr lang="en-US" sz="1600"/>
        </a:p>
      </dgm:t>
    </dgm:pt>
    <dgm:pt modelId="{E7FBA341-E524-9F43-800A-28323012B393}" type="sibTrans" cxnId="{7243CB7C-169B-EA45-A740-14146B59CBD1}">
      <dgm:prSet/>
      <dgm:spPr/>
      <dgm:t>
        <a:bodyPr/>
        <a:lstStyle/>
        <a:p>
          <a:endParaRPr lang="en-US" sz="1600"/>
        </a:p>
      </dgm:t>
    </dgm:pt>
    <dgm:pt modelId="{73CEF403-0A4D-904A-8086-77E88B413C5B}">
      <dgm:prSet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Gains of restoration-aware WANs</a:t>
          </a:r>
        </a:p>
      </dgm:t>
    </dgm:pt>
    <dgm:pt modelId="{968FA649-B5A9-CA4C-96EF-9F553DAF7EE7}" type="parTrans" cxnId="{7C13D9A1-6A71-E946-B1FF-4AFF1BA580B7}">
      <dgm:prSet/>
      <dgm:spPr/>
      <dgm:t>
        <a:bodyPr/>
        <a:lstStyle/>
        <a:p>
          <a:endParaRPr lang="en-US" sz="1600"/>
        </a:p>
      </dgm:t>
    </dgm:pt>
    <dgm:pt modelId="{D0370127-BA4C-5B44-A64F-220C404A2494}" type="sibTrans" cxnId="{7C13D9A1-6A71-E946-B1FF-4AFF1BA580B7}">
      <dgm:prSet/>
      <dgm:spPr/>
      <dgm:t>
        <a:bodyPr/>
        <a:lstStyle/>
        <a:p>
          <a:endParaRPr lang="en-US" sz="1600"/>
        </a:p>
      </dgm:t>
    </dgm:pt>
    <dgm:pt modelId="{4994D561-A321-CF42-8E4B-0ABE273E79B5}" type="pres">
      <dgm:prSet presAssocID="{0A6E9C86-0873-CF49-ACB8-14961B3A015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55AAA17-F201-CD43-94FF-2BE90A377E48}" type="pres">
      <dgm:prSet presAssocID="{ABE3C3D7-C0D0-FA42-BE99-A693DBFCD7C3}" presName="horFlow" presStyleCnt="0"/>
      <dgm:spPr/>
    </dgm:pt>
    <dgm:pt modelId="{F71803C4-83F4-C040-9AE0-748CAC8B5FF0}" type="pres">
      <dgm:prSet presAssocID="{ABE3C3D7-C0D0-FA42-BE99-A693DBFCD7C3}" presName="bigChev" presStyleLbl="node1" presStyleIdx="0" presStyleCnt="4" custScaleX="123213"/>
      <dgm:spPr>
        <a:xfrm>
          <a:off x="5484" y="3776"/>
          <a:ext cx="3027210" cy="982756"/>
        </a:xfrm>
        <a:prstGeom prst="chevron">
          <a:avLst/>
        </a:prstGeom>
      </dgm:spPr>
    </dgm:pt>
    <dgm:pt modelId="{EFA4737D-925C-B145-BC46-7C8D4220B352}" type="pres">
      <dgm:prSet presAssocID="{C730C108-22D8-E543-971A-DB319D5BB14D}" presName="parTrans" presStyleCnt="0"/>
      <dgm:spPr/>
    </dgm:pt>
    <dgm:pt modelId="{196B80D5-AE45-5D48-B027-323CF47D0721}" type="pres">
      <dgm:prSet presAssocID="{FEC0FD3B-2E75-614B-9ADC-D89280F5A962}" presName="node" presStyleLbl="alignAccFollowNode1" presStyleIdx="0" presStyleCnt="4" custScaleX="382343">
        <dgm:presLayoutVars>
          <dgm:bulletEnabled val="1"/>
        </dgm:presLayoutVars>
      </dgm:prSet>
      <dgm:spPr>
        <a:xfrm>
          <a:off x="2713299" y="87310"/>
          <a:ext cx="7796815" cy="815688"/>
        </a:xfrm>
        <a:prstGeom prst="chevron">
          <a:avLst/>
        </a:prstGeom>
      </dgm:spPr>
    </dgm:pt>
    <dgm:pt modelId="{6A3D8C8C-CC96-C849-A554-764CB9DE4018}" type="pres">
      <dgm:prSet presAssocID="{ABE3C3D7-C0D0-FA42-BE99-A693DBFCD7C3}" presName="vSp" presStyleCnt="0"/>
      <dgm:spPr/>
    </dgm:pt>
    <dgm:pt modelId="{2DAAA1B9-D175-F843-BA99-87444497E463}" type="pres">
      <dgm:prSet presAssocID="{28D2B343-E7E4-C942-9A00-D1AA1870AF95}" presName="horFlow" presStyleCnt="0"/>
      <dgm:spPr/>
    </dgm:pt>
    <dgm:pt modelId="{3DB5AD01-166D-294A-9E68-54CC2B428F2F}" type="pres">
      <dgm:prSet presAssocID="{28D2B343-E7E4-C942-9A00-D1AA1870AF95}" presName="bigChev" presStyleLbl="node1" presStyleIdx="1" presStyleCnt="4" custScaleX="123213"/>
      <dgm:spPr>
        <a:xfrm>
          <a:off x="5484" y="1124119"/>
          <a:ext cx="3027210" cy="982756"/>
        </a:xfrm>
        <a:prstGeom prst="chevron">
          <a:avLst/>
        </a:prstGeom>
      </dgm:spPr>
    </dgm:pt>
    <dgm:pt modelId="{B926579A-8657-E54A-83B1-916EA8103D6B}" type="pres">
      <dgm:prSet presAssocID="{E44B0321-AAFB-184E-B3EE-D1BC05AA068D}" presName="parTrans" presStyleCnt="0"/>
      <dgm:spPr/>
    </dgm:pt>
    <dgm:pt modelId="{50617B01-F622-B640-822F-4EABBFAA71DD}" type="pres">
      <dgm:prSet presAssocID="{707ACC0D-867C-D44B-831D-9E1E358D16C0}" presName="node" presStyleLbl="alignAccFollowNode1" presStyleIdx="1" presStyleCnt="4" custScaleX="382343">
        <dgm:presLayoutVars>
          <dgm:bulletEnabled val="1"/>
        </dgm:presLayoutVars>
      </dgm:prSet>
      <dgm:spPr>
        <a:xfrm>
          <a:off x="2713299" y="1207653"/>
          <a:ext cx="7796815" cy="815688"/>
        </a:xfrm>
        <a:prstGeom prst="chevron">
          <a:avLst/>
        </a:prstGeom>
      </dgm:spPr>
    </dgm:pt>
    <dgm:pt modelId="{3DAD7774-B737-5E4B-9250-F7D6F736BF64}" type="pres">
      <dgm:prSet presAssocID="{28D2B343-E7E4-C942-9A00-D1AA1870AF95}" presName="vSp" presStyleCnt="0"/>
      <dgm:spPr/>
    </dgm:pt>
    <dgm:pt modelId="{92F1700A-394E-FF4A-85E5-3237AA98E304}" type="pres">
      <dgm:prSet presAssocID="{FED9E87E-7945-7547-ADF9-EA0DC715116E}" presName="horFlow" presStyleCnt="0"/>
      <dgm:spPr/>
    </dgm:pt>
    <dgm:pt modelId="{63090DC6-C996-3649-801D-6CEFBB7A34B5}" type="pres">
      <dgm:prSet presAssocID="{FED9E87E-7945-7547-ADF9-EA0DC715116E}" presName="bigChev" presStyleLbl="node1" presStyleIdx="2" presStyleCnt="4" custScaleX="123213"/>
      <dgm:spPr>
        <a:xfrm>
          <a:off x="5484" y="2244461"/>
          <a:ext cx="3027210" cy="982756"/>
        </a:xfrm>
        <a:prstGeom prst="chevron">
          <a:avLst/>
        </a:prstGeom>
      </dgm:spPr>
    </dgm:pt>
    <dgm:pt modelId="{7F1ACE30-013A-1549-91F8-4279A7DFC98E}" type="pres">
      <dgm:prSet presAssocID="{17A03433-361E-AD4A-9435-393115C15469}" presName="parTrans" presStyleCnt="0"/>
      <dgm:spPr/>
    </dgm:pt>
    <dgm:pt modelId="{33EC7492-FDB4-854B-8E5B-7B245775A3A7}" type="pres">
      <dgm:prSet presAssocID="{E604269C-C27D-5042-B0B2-34A62899B706}" presName="node" presStyleLbl="alignAccFollowNode1" presStyleIdx="2" presStyleCnt="4" custScaleX="382343">
        <dgm:presLayoutVars>
          <dgm:bulletEnabled val="1"/>
        </dgm:presLayoutVars>
      </dgm:prSet>
      <dgm:spPr>
        <a:xfrm>
          <a:off x="2713299" y="2327996"/>
          <a:ext cx="7796815" cy="815688"/>
        </a:xfrm>
        <a:prstGeom prst="chevron">
          <a:avLst/>
        </a:prstGeom>
      </dgm:spPr>
    </dgm:pt>
    <dgm:pt modelId="{064564F0-CFB8-914A-BE14-CC0A67949A8B}" type="pres">
      <dgm:prSet presAssocID="{FED9E87E-7945-7547-ADF9-EA0DC715116E}" presName="vSp" presStyleCnt="0"/>
      <dgm:spPr/>
    </dgm:pt>
    <dgm:pt modelId="{E00D19CE-864A-8849-BB74-699E512F2BA8}" type="pres">
      <dgm:prSet presAssocID="{18754FFA-359A-5B47-A0CE-AFD6EBDAD5CC}" presName="horFlow" presStyleCnt="0"/>
      <dgm:spPr/>
    </dgm:pt>
    <dgm:pt modelId="{9E2351EC-C557-A345-94BC-D3C7EA7C579A}" type="pres">
      <dgm:prSet presAssocID="{18754FFA-359A-5B47-A0CE-AFD6EBDAD5CC}" presName="bigChev" presStyleLbl="node1" presStyleIdx="3" presStyleCnt="4" custScaleX="123213"/>
      <dgm:spPr>
        <a:xfrm>
          <a:off x="5484" y="3364804"/>
          <a:ext cx="3027210" cy="982756"/>
        </a:xfrm>
        <a:prstGeom prst="chevron">
          <a:avLst/>
        </a:prstGeom>
      </dgm:spPr>
    </dgm:pt>
    <dgm:pt modelId="{6B0D7D03-9427-024D-A209-712E4771D8AE}" type="pres">
      <dgm:prSet presAssocID="{968FA649-B5A9-CA4C-96EF-9F553DAF7EE7}" presName="parTrans" presStyleCnt="0"/>
      <dgm:spPr/>
    </dgm:pt>
    <dgm:pt modelId="{8E8914E3-2046-6844-AC00-FA821A138640}" type="pres">
      <dgm:prSet presAssocID="{73CEF403-0A4D-904A-8086-77E88B413C5B}" presName="node" presStyleLbl="alignAccFollowNode1" presStyleIdx="3" presStyleCnt="4" custScaleX="382343">
        <dgm:presLayoutVars>
          <dgm:bulletEnabled val="1"/>
        </dgm:presLayoutVars>
      </dgm:prSet>
      <dgm:spPr>
        <a:xfrm>
          <a:off x="2713299" y="3448339"/>
          <a:ext cx="7796815" cy="815688"/>
        </a:xfrm>
        <a:prstGeom prst="chevron">
          <a:avLst/>
        </a:prstGeom>
      </dgm:spPr>
    </dgm:pt>
  </dgm:ptLst>
  <dgm:cxnLst>
    <dgm:cxn modelId="{76362E21-3D78-3C4E-AE73-FD2A4F389B66}" type="presOf" srcId="{FED9E87E-7945-7547-ADF9-EA0DC715116E}" destId="{63090DC6-C996-3649-801D-6CEFBB7A34B5}" srcOrd="0" destOrd="0" presId="urn:microsoft.com/office/officeart/2005/8/layout/lProcess3"/>
    <dgm:cxn modelId="{A3CCC925-E920-A74B-AE5A-D871B13A1CFA}" type="presOf" srcId="{FEC0FD3B-2E75-614B-9ADC-D89280F5A962}" destId="{196B80D5-AE45-5D48-B027-323CF47D0721}" srcOrd="0" destOrd="0" presId="urn:microsoft.com/office/officeart/2005/8/layout/lProcess3"/>
    <dgm:cxn modelId="{3BDB0230-44C4-374A-A360-3046ABB73C66}" srcId="{28D2B343-E7E4-C942-9A00-D1AA1870AF95}" destId="{707ACC0D-867C-D44B-831D-9E1E358D16C0}" srcOrd="0" destOrd="0" parTransId="{E44B0321-AAFB-184E-B3EE-D1BC05AA068D}" sibTransId="{AD177C92-9939-3E49-A088-44A08B3D6C4B}"/>
    <dgm:cxn modelId="{E5A15B34-8953-0C4B-A788-1834B02947F9}" type="presOf" srcId="{E604269C-C27D-5042-B0B2-34A62899B706}" destId="{33EC7492-FDB4-854B-8E5B-7B245775A3A7}" srcOrd="0" destOrd="0" presId="urn:microsoft.com/office/officeart/2005/8/layout/lProcess3"/>
    <dgm:cxn modelId="{707EC73C-4A51-9E47-898C-AEC410053CB5}" type="presOf" srcId="{18754FFA-359A-5B47-A0CE-AFD6EBDAD5CC}" destId="{9E2351EC-C557-A345-94BC-D3C7EA7C579A}" srcOrd="0" destOrd="0" presId="urn:microsoft.com/office/officeart/2005/8/layout/lProcess3"/>
    <dgm:cxn modelId="{E49A604E-698E-734B-80B0-5655CF1F95D2}" srcId="{0A6E9C86-0873-CF49-ACB8-14961B3A0157}" destId="{FED9E87E-7945-7547-ADF9-EA0DC715116E}" srcOrd="2" destOrd="0" parTransId="{809CBE2A-CB13-8740-8C41-9CA2619B3DFF}" sibTransId="{A0B754D7-F217-884B-B799-8F8ECD8D5154}"/>
    <dgm:cxn modelId="{4551BE5C-2123-5E4D-A34F-35791986B8BA}" type="presOf" srcId="{73CEF403-0A4D-904A-8086-77E88B413C5B}" destId="{8E8914E3-2046-6844-AC00-FA821A138640}" srcOrd="0" destOrd="0" presId="urn:microsoft.com/office/officeart/2005/8/layout/lProcess3"/>
    <dgm:cxn modelId="{01B3CF6D-2D56-B44B-80CA-6F7380104B35}" type="presOf" srcId="{707ACC0D-867C-D44B-831D-9E1E358D16C0}" destId="{50617B01-F622-B640-822F-4EABBFAA71DD}" srcOrd="0" destOrd="0" presId="urn:microsoft.com/office/officeart/2005/8/layout/lProcess3"/>
    <dgm:cxn modelId="{7243CB7C-169B-EA45-A740-14146B59CBD1}" srcId="{ABE3C3D7-C0D0-FA42-BE99-A693DBFCD7C3}" destId="{FEC0FD3B-2E75-614B-9ADC-D89280F5A962}" srcOrd="0" destOrd="0" parTransId="{C730C108-22D8-E543-971A-DB319D5BB14D}" sibTransId="{E7FBA341-E524-9F43-800A-28323012B393}"/>
    <dgm:cxn modelId="{5748A096-A508-6542-AC81-DB45AE27E75D}" type="presOf" srcId="{ABE3C3D7-C0D0-FA42-BE99-A693DBFCD7C3}" destId="{F71803C4-83F4-C040-9AE0-748CAC8B5FF0}" srcOrd="0" destOrd="0" presId="urn:microsoft.com/office/officeart/2005/8/layout/lProcess3"/>
    <dgm:cxn modelId="{7C13D9A1-6A71-E946-B1FF-4AFF1BA580B7}" srcId="{18754FFA-359A-5B47-A0CE-AFD6EBDAD5CC}" destId="{73CEF403-0A4D-904A-8086-77E88B413C5B}" srcOrd="0" destOrd="0" parTransId="{968FA649-B5A9-CA4C-96EF-9F553DAF7EE7}" sibTransId="{D0370127-BA4C-5B44-A64F-220C404A2494}"/>
    <dgm:cxn modelId="{D304F2C8-2B7D-2043-B5C5-8232D45672BE}" type="presOf" srcId="{28D2B343-E7E4-C942-9A00-D1AA1870AF95}" destId="{3DB5AD01-166D-294A-9E68-54CC2B428F2F}" srcOrd="0" destOrd="0" presId="urn:microsoft.com/office/officeart/2005/8/layout/lProcess3"/>
    <dgm:cxn modelId="{3E2C2FD1-B146-5446-BEC4-0FD8173E657E}" srcId="{FED9E87E-7945-7547-ADF9-EA0DC715116E}" destId="{E604269C-C27D-5042-B0B2-34A62899B706}" srcOrd="0" destOrd="0" parTransId="{17A03433-361E-AD4A-9435-393115C15469}" sibTransId="{9D97AB73-7EDF-CA43-9F1F-077E13B3F55B}"/>
    <dgm:cxn modelId="{9BF071E1-09B8-FA4D-AE06-6C0421A9BB41}" srcId="{0A6E9C86-0873-CF49-ACB8-14961B3A0157}" destId="{ABE3C3D7-C0D0-FA42-BE99-A693DBFCD7C3}" srcOrd="0" destOrd="0" parTransId="{98073505-3F6F-E94C-AD32-17586CC1B86E}" sibTransId="{2BF68760-AF08-C444-854A-9E998A485A04}"/>
    <dgm:cxn modelId="{08F86BE9-1F52-1642-8950-90AFB8D00122}" srcId="{0A6E9C86-0873-CF49-ACB8-14961B3A0157}" destId="{28D2B343-E7E4-C942-9A00-D1AA1870AF95}" srcOrd="1" destOrd="0" parTransId="{F8211984-B78B-D24D-8B93-2838062419FC}" sibTransId="{E613DBE9-71F2-2344-BB3E-955E4CDE76F1}"/>
    <dgm:cxn modelId="{3BB919F6-6622-034C-9615-9AA5D8525140}" srcId="{0A6E9C86-0873-CF49-ACB8-14961B3A0157}" destId="{18754FFA-359A-5B47-A0CE-AFD6EBDAD5CC}" srcOrd="3" destOrd="0" parTransId="{0997E51D-518D-184A-A810-423A0B6DB0AC}" sibTransId="{B247F8EC-38CB-E141-808D-791505FAE66E}"/>
    <dgm:cxn modelId="{38D3CBFC-BA73-8E47-B7CF-DA8091EF994B}" type="presOf" srcId="{0A6E9C86-0873-CF49-ACB8-14961B3A0157}" destId="{4994D561-A321-CF42-8E4B-0ABE273E79B5}" srcOrd="0" destOrd="0" presId="urn:microsoft.com/office/officeart/2005/8/layout/lProcess3"/>
    <dgm:cxn modelId="{60BC20B2-149D-4E40-B67B-ABC0C8EDC3AD}" type="presParOf" srcId="{4994D561-A321-CF42-8E4B-0ABE273E79B5}" destId="{955AAA17-F201-CD43-94FF-2BE90A377E48}" srcOrd="0" destOrd="0" presId="urn:microsoft.com/office/officeart/2005/8/layout/lProcess3"/>
    <dgm:cxn modelId="{58698DF9-1AE9-1248-93B2-50E597364D18}" type="presParOf" srcId="{955AAA17-F201-CD43-94FF-2BE90A377E48}" destId="{F71803C4-83F4-C040-9AE0-748CAC8B5FF0}" srcOrd="0" destOrd="0" presId="urn:microsoft.com/office/officeart/2005/8/layout/lProcess3"/>
    <dgm:cxn modelId="{96E82DB5-B954-9848-9F7A-F8BBC4220B81}" type="presParOf" srcId="{955AAA17-F201-CD43-94FF-2BE90A377E48}" destId="{EFA4737D-925C-B145-BC46-7C8D4220B352}" srcOrd="1" destOrd="0" presId="urn:microsoft.com/office/officeart/2005/8/layout/lProcess3"/>
    <dgm:cxn modelId="{7F003914-4F6C-8A4E-BB90-064FA88E0896}" type="presParOf" srcId="{955AAA17-F201-CD43-94FF-2BE90A377E48}" destId="{196B80D5-AE45-5D48-B027-323CF47D0721}" srcOrd="2" destOrd="0" presId="urn:microsoft.com/office/officeart/2005/8/layout/lProcess3"/>
    <dgm:cxn modelId="{08E42C33-73B1-F945-B6E9-D8649B19053B}" type="presParOf" srcId="{4994D561-A321-CF42-8E4B-0ABE273E79B5}" destId="{6A3D8C8C-CC96-C849-A554-764CB9DE4018}" srcOrd="1" destOrd="0" presId="urn:microsoft.com/office/officeart/2005/8/layout/lProcess3"/>
    <dgm:cxn modelId="{B9CA71AF-EAF2-0745-AB97-67010D6639EB}" type="presParOf" srcId="{4994D561-A321-CF42-8E4B-0ABE273E79B5}" destId="{2DAAA1B9-D175-F843-BA99-87444497E463}" srcOrd="2" destOrd="0" presId="urn:microsoft.com/office/officeart/2005/8/layout/lProcess3"/>
    <dgm:cxn modelId="{FE1D4B04-BC77-6440-8BCF-672593BBE516}" type="presParOf" srcId="{2DAAA1B9-D175-F843-BA99-87444497E463}" destId="{3DB5AD01-166D-294A-9E68-54CC2B428F2F}" srcOrd="0" destOrd="0" presId="urn:microsoft.com/office/officeart/2005/8/layout/lProcess3"/>
    <dgm:cxn modelId="{BF592EA2-9444-744F-82D2-0057C0285BEC}" type="presParOf" srcId="{2DAAA1B9-D175-F843-BA99-87444497E463}" destId="{B926579A-8657-E54A-83B1-916EA8103D6B}" srcOrd="1" destOrd="0" presId="urn:microsoft.com/office/officeart/2005/8/layout/lProcess3"/>
    <dgm:cxn modelId="{F4B416FB-1609-F345-B6EE-5CB77D13C5F7}" type="presParOf" srcId="{2DAAA1B9-D175-F843-BA99-87444497E463}" destId="{50617B01-F622-B640-822F-4EABBFAA71DD}" srcOrd="2" destOrd="0" presId="urn:microsoft.com/office/officeart/2005/8/layout/lProcess3"/>
    <dgm:cxn modelId="{0EEC6CE9-EC05-1C4A-B96D-EA9CB1D7E98E}" type="presParOf" srcId="{4994D561-A321-CF42-8E4B-0ABE273E79B5}" destId="{3DAD7774-B737-5E4B-9250-F7D6F736BF64}" srcOrd="3" destOrd="0" presId="urn:microsoft.com/office/officeart/2005/8/layout/lProcess3"/>
    <dgm:cxn modelId="{704C7764-34D5-8945-ACB5-46135E52ED61}" type="presParOf" srcId="{4994D561-A321-CF42-8E4B-0ABE273E79B5}" destId="{92F1700A-394E-FF4A-85E5-3237AA98E304}" srcOrd="4" destOrd="0" presId="urn:microsoft.com/office/officeart/2005/8/layout/lProcess3"/>
    <dgm:cxn modelId="{2234E1D6-9050-614C-8B9A-B7D74E9FE2A4}" type="presParOf" srcId="{92F1700A-394E-FF4A-85E5-3237AA98E304}" destId="{63090DC6-C996-3649-801D-6CEFBB7A34B5}" srcOrd="0" destOrd="0" presId="urn:microsoft.com/office/officeart/2005/8/layout/lProcess3"/>
    <dgm:cxn modelId="{54F211D2-C66F-CB40-B36E-BD75AB231CDB}" type="presParOf" srcId="{92F1700A-394E-FF4A-85E5-3237AA98E304}" destId="{7F1ACE30-013A-1549-91F8-4279A7DFC98E}" srcOrd="1" destOrd="0" presId="urn:microsoft.com/office/officeart/2005/8/layout/lProcess3"/>
    <dgm:cxn modelId="{16B7F545-A852-2249-BB25-107D09BA23D6}" type="presParOf" srcId="{92F1700A-394E-FF4A-85E5-3237AA98E304}" destId="{33EC7492-FDB4-854B-8E5B-7B245775A3A7}" srcOrd="2" destOrd="0" presId="urn:microsoft.com/office/officeart/2005/8/layout/lProcess3"/>
    <dgm:cxn modelId="{AE5C74E1-4BD8-734F-831B-48E6BA585ADE}" type="presParOf" srcId="{4994D561-A321-CF42-8E4B-0ABE273E79B5}" destId="{064564F0-CFB8-914A-BE14-CC0A67949A8B}" srcOrd="5" destOrd="0" presId="urn:microsoft.com/office/officeart/2005/8/layout/lProcess3"/>
    <dgm:cxn modelId="{1EC2BF14-3D42-B448-863D-298A82A6167F}" type="presParOf" srcId="{4994D561-A321-CF42-8E4B-0ABE273E79B5}" destId="{E00D19CE-864A-8849-BB74-699E512F2BA8}" srcOrd="6" destOrd="0" presId="urn:microsoft.com/office/officeart/2005/8/layout/lProcess3"/>
    <dgm:cxn modelId="{B27D29EF-14B0-3F4B-8729-E493A4215435}" type="presParOf" srcId="{E00D19CE-864A-8849-BB74-699E512F2BA8}" destId="{9E2351EC-C557-A345-94BC-D3C7EA7C579A}" srcOrd="0" destOrd="0" presId="urn:microsoft.com/office/officeart/2005/8/layout/lProcess3"/>
    <dgm:cxn modelId="{801505FF-C19A-C643-A07D-622702F71604}" type="presParOf" srcId="{E00D19CE-864A-8849-BB74-699E512F2BA8}" destId="{6B0D7D03-9427-024D-A209-712E4771D8AE}" srcOrd="1" destOrd="0" presId="urn:microsoft.com/office/officeart/2005/8/layout/lProcess3"/>
    <dgm:cxn modelId="{EE84EF6E-7385-EA45-B680-8BFFABEF578E}" type="presParOf" srcId="{E00D19CE-864A-8849-BB74-699E512F2BA8}" destId="{8E8914E3-2046-6844-AC00-FA821A13864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6E9C86-0873-CF49-ACB8-14961B3A0157}" type="doc">
      <dgm:prSet loTypeId="urn:microsoft.com/office/officeart/2005/8/layout/lProcess3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8D2B343-E7E4-C942-9A00-D1AA1870AF95}">
      <dgm:prSet phldrT="[Text]" custT="1"/>
      <dgm:spPr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O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pportunity</a:t>
          </a:r>
        </a:p>
      </dgm:t>
    </dgm:pt>
    <dgm:pt modelId="{F8211984-B78B-D24D-8B93-2838062419FC}" type="parTrans" cxnId="{08F86BE9-1F52-1642-8950-90AFB8D0012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613DBE9-71F2-2344-BB3E-955E4CDE76F1}" type="sibTrans" cxnId="{08F86BE9-1F52-1642-8950-90AFB8D00122}">
      <dgm:prSet custT="1"/>
      <dgm:spPr/>
      <dgm:t>
        <a:bodyPr/>
        <a:lstStyle/>
        <a:p>
          <a:endParaRPr lang="en-US" sz="16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ED9E87E-7945-7547-ADF9-EA0DC715116E}">
      <dgm:prSet phldrT="[Text]"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System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gm:t>
    </dgm:pt>
    <dgm:pt modelId="{809CBE2A-CB13-8740-8C41-9CA2619B3DFF}" type="parTrans" cxnId="{E49A604E-698E-734B-80B0-5655CF1F95D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0B754D7-F217-884B-B799-8F8ECD8D5154}" type="sibTrans" cxnId="{E49A604E-698E-734B-80B0-5655CF1F95D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8754FFA-359A-5B47-A0CE-AFD6EBDAD5CC}">
      <dgm:prSet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r>
            <a:rPr lang="en-US" altLang="zh-CN" sz="2400" b="1" i="0" dirty="0">
              <a:latin typeface="Segoe UI Light" panose="020B0502040204020203" pitchFamily="34" charset="0"/>
              <a:cs typeface="Segoe UI Light" panose="020B0502040204020203" pitchFamily="34" charset="0"/>
            </a:rPr>
            <a:t>Evaluations</a:t>
          </a:r>
          <a:endParaRPr lang="en-US" sz="2400" b="1" i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997E51D-518D-184A-A810-423A0B6DB0AC}" type="parTrans" cxnId="{3BB919F6-6622-034C-9615-9AA5D8525140}">
      <dgm:prSet/>
      <dgm:spPr/>
      <dgm:t>
        <a:bodyPr/>
        <a:lstStyle/>
        <a:p>
          <a:endParaRPr lang="en-US" sz="1600" b="1"/>
        </a:p>
      </dgm:t>
    </dgm:pt>
    <dgm:pt modelId="{B247F8EC-38CB-E141-808D-791505FAE66E}" type="sibTrans" cxnId="{3BB919F6-6622-034C-9615-9AA5D8525140}">
      <dgm:prSet/>
      <dgm:spPr/>
      <dgm:t>
        <a:bodyPr/>
        <a:lstStyle/>
        <a:p>
          <a:endParaRPr lang="en-US" sz="1600" b="1"/>
        </a:p>
      </dgm:t>
    </dgm:pt>
    <dgm:pt modelId="{ABE3C3D7-C0D0-FA42-BE99-A693DBFCD7C3}">
      <dgm:prSet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tate-of-the-art</a:t>
          </a:r>
        </a:p>
      </dgm:t>
    </dgm:pt>
    <dgm:pt modelId="{98073505-3F6F-E94C-AD32-17586CC1B86E}" type="parTrans" cxnId="{9BF071E1-09B8-FA4D-AE06-6C0421A9BB41}">
      <dgm:prSet/>
      <dgm:spPr/>
      <dgm:t>
        <a:bodyPr/>
        <a:lstStyle/>
        <a:p>
          <a:endParaRPr lang="en-US" sz="1600"/>
        </a:p>
      </dgm:t>
    </dgm:pt>
    <dgm:pt modelId="{2BF68760-AF08-C444-854A-9E998A485A04}" type="sibTrans" cxnId="{9BF071E1-09B8-FA4D-AE06-6C0421A9BB41}">
      <dgm:prSet/>
      <dgm:spPr/>
      <dgm:t>
        <a:bodyPr/>
        <a:lstStyle/>
        <a:p>
          <a:endParaRPr lang="en-US" sz="1600"/>
        </a:p>
      </dgm:t>
    </dgm:pt>
    <dgm:pt modelId="{707ACC0D-867C-D44B-831D-9E1E358D16C0}">
      <dgm:prSet phldrT="[Text]" custT="1"/>
      <dgm:spPr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Failed IP links can be restored.</a:t>
          </a:r>
          <a:endParaRPr lang="en-US" sz="2400" b="1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E44B0321-AAFB-184E-B3EE-D1BC05AA068D}" type="parTrans" cxnId="{3BDB0230-44C4-374A-A360-3046ABB73C66}">
      <dgm:prSet/>
      <dgm:spPr/>
      <dgm:t>
        <a:bodyPr/>
        <a:lstStyle/>
        <a:p>
          <a:endParaRPr lang="en-US" sz="1600"/>
        </a:p>
      </dgm:t>
    </dgm:pt>
    <dgm:pt modelId="{AD177C92-9939-3E49-A088-44A08B3D6C4B}" type="sibTrans" cxnId="{3BDB0230-44C4-374A-A360-3046ABB73C66}">
      <dgm:prSet/>
      <dgm:spPr/>
      <dgm:t>
        <a:bodyPr/>
        <a:lstStyle/>
        <a:p>
          <a:endParaRPr lang="en-US" sz="1600"/>
        </a:p>
      </dgm:t>
    </dgm:pt>
    <dgm:pt modelId="{E604269C-C27D-5042-B0B2-34A62899B706}">
      <dgm:prSet phldrT="[Text]"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Dynamically restore failed IP links with ARROW.</a:t>
          </a:r>
        </a:p>
      </dgm:t>
    </dgm:pt>
    <dgm:pt modelId="{17A03433-361E-AD4A-9435-393115C15469}" type="parTrans" cxnId="{3E2C2FD1-B146-5446-BEC4-0FD8173E657E}">
      <dgm:prSet/>
      <dgm:spPr/>
      <dgm:t>
        <a:bodyPr/>
        <a:lstStyle/>
        <a:p>
          <a:endParaRPr lang="en-US" sz="1600"/>
        </a:p>
      </dgm:t>
    </dgm:pt>
    <dgm:pt modelId="{9D97AB73-7EDF-CA43-9F1F-077E13B3F55B}" type="sibTrans" cxnId="{3E2C2FD1-B146-5446-BEC4-0FD8173E657E}">
      <dgm:prSet/>
      <dgm:spPr/>
      <dgm:t>
        <a:bodyPr/>
        <a:lstStyle/>
        <a:p>
          <a:endParaRPr lang="en-US" sz="1600"/>
        </a:p>
      </dgm:t>
    </dgm:pt>
    <dgm:pt modelId="{FEC0FD3B-2E75-614B-9ADC-D89280F5A962}">
      <dgm:prSet phldrT="[Text]"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Impact of fiber cuts on WANs.</a:t>
          </a:r>
        </a:p>
      </dgm:t>
    </dgm:pt>
    <dgm:pt modelId="{C730C108-22D8-E543-971A-DB319D5BB14D}" type="parTrans" cxnId="{7243CB7C-169B-EA45-A740-14146B59CBD1}">
      <dgm:prSet/>
      <dgm:spPr/>
      <dgm:t>
        <a:bodyPr/>
        <a:lstStyle/>
        <a:p>
          <a:endParaRPr lang="en-US" sz="1600"/>
        </a:p>
      </dgm:t>
    </dgm:pt>
    <dgm:pt modelId="{E7FBA341-E524-9F43-800A-28323012B393}" type="sibTrans" cxnId="{7243CB7C-169B-EA45-A740-14146B59CBD1}">
      <dgm:prSet/>
      <dgm:spPr/>
      <dgm:t>
        <a:bodyPr/>
        <a:lstStyle/>
        <a:p>
          <a:endParaRPr lang="en-US" sz="1600"/>
        </a:p>
      </dgm:t>
    </dgm:pt>
    <dgm:pt modelId="{73CEF403-0A4D-904A-8086-77E88B413C5B}">
      <dgm:prSet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Gains of restoration-aware WANs.</a:t>
          </a:r>
        </a:p>
      </dgm:t>
    </dgm:pt>
    <dgm:pt modelId="{968FA649-B5A9-CA4C-96EF-9F553DAF7EE7}" type="parTrans" cxnId="{7C13D9A1-6A71-E946-B1FF-4AFF1BA580B7}">
      <dgm:prSet/>
      <dgm:spPr/>
      <dgm:t>
        <a:bodyPr/>
        <a:lstStyle/>
        <a:p>
          <a:endParaRPr lang="en-US" sz="1600"/>
        </a:p>
      </dgm:t>
    </dgm:pt>
    <dgm:pt modelId="{D0370127-BA4C-5B44-A64F-220C404A2494}" type="sibTrans" cxnId="{7C13D9A1-6A71-E946-B1FF-4AFF1BA580B7}">
      <dgm:prSet/>
      <dgm:spPr/>
      <dgm:t>
        <a:bodyPr/>
        <a:lstStyle/>
        <a:p>
          <a:endParaRPr lang="en-US" sz="1600"/>
        </a:p>
      </dgm:t>
    </dgm:pt>
    <dgm:pt modelId="{4994D561-A321-CF42-8E4B-0ABE273E79B5}" type="pres">
      <dgm:prSet presAssocID="{0A6E9C86-0873-CF49-ACB8-14961B3A015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55AAA17-F201-CD43-94FF-2BE90A377E48}" type="pres">
      <dgm:prSet presAssocID="{ABE3C3D7-C0D0-FA42-BE99-A693DBFCD7C3}" presName="horFlow" presStyleCnt="0"/>
      <dgm:spPr/>
    </dgm:pt>
    <dgm:pt modelId="{F71803C4-83F4-C040-9AE0-748CAC8B5FF0}" type="pres">
      <dgm:prSet presAssocID="{ABE3C3D7-C0D0-FA42-BE99-A693DBFCD7C3}" presName="bigChev" presStyleLbl="node1" presStyleIdx="0" presStyleCnt="4" custScaleX="123213"/>
      <dgm:spPr>
        <a:xfrm>
          <a:off x="5484" y="3776"/>
          <a:ext cx="3027210" cy="982756"/>
        </a:xfrm>
        <a:prstGeom prst="chevron">
          <a:avLst/>
        </a:prstGeom>
      </dgm:spPr>
    </dgm:pt>
    <dgm:pt modelId="{EFA4737D-925C-B145-BC46-7C8D4220B352}" type="pres">
      <dgm:prSet presAssocID="{C730C108-22D8-E543-971A-DB319D5BB14D}" presName="parTrans" presStyleCnt="0"/>
      <dgm:spPr/>
    </dgm:pt>
    <dgm:pt modelId="{196B80D5-AE45-5D48-B027-323CF47D0721}" type="pres">
      <dgm:prSet presAssocID="{FEC0FD3B-2E75-614B-9ADC-D89280F5A962}" presName="node" presStyleLbl="alignAccFollowNode1" presStyleIdx="0" presStyleCnt="4" custScaleX="382343">
        <dgm:presLayoutVars>
          <dgm:bulletEnabled val="1"/>
        </dgm:presLayoutVars>
      </dgm:prSet>
      <dgm:spPr>
        <a:xfrm>
          <a:off x="2713299" y="87310"/>
          <a:ext cx="7796815" cy="815688"/>
        </a:xfrm>
        <a:prstGeom prst="chevron">
          <a:avLst/>
        </a:prstGeom>
      </dgm:spPr>
    </dgm:pt>
    <dgm:pt modelId="{6A3D8C8C-CC96-C849-A554-764CB9DE4018}" type="pres">
      <dgm:prSet presAssocID="{ABE3C3D7-C0D0-FA42-BE99-A693DBFCD7C3}" presName="vSp" presStyleCnt="0"/>
      <dgm:spPr/>
    </dgm:pt>
    <dgm:pt modelId="{2DAAA1B9-D175-F843-BA99-87444497E463}" type="pres">
      <dgm:prSet presAssocID="{28D2B343-E7E4-C942-9A00-D1AA1870AF95}" presName="horFlow" presStyleCnt="0"/>
      <dgm:spPr/>
    </dgm:pt>
    <dgm:pt modelId="{3DB5AD01-166D-294A-9E68-54CC2B428F2F}" type="pres">
      <dgm:prSet presAssocID="{28D2B343-E7E4-C942-9A00-D1AA1870AF95}" presName="bigChev" presStyleLbl="node1" presStyleIdx="1" presStyleCnt="4" custScaleX="123213"/>
      <dgm:spPr>
        <a:xfrm>
          <a:off x="5484" y="1124119"/>
          <a:ext cx="3027210" cy="982756"/>
        </a:xfrm>
        <a:prstGeom prst="chevron">
          <a:avLst/>
        </a:prstGeom>
      </dgm:spPr>
    </dgm:pt>
    <dgm:pt modelId="{B926579A-8657-E54A-83B1-916EA8103D6B}" type="pres">
      <dgm:prSet presAssocID="{E44B0321-AAFB-184E-B3EE-D1BC05AA068D}" presName="parTrans" presStyleCnt="0"/>
      <dgm:spPr/>
    </dgm:pt>
    <dgm:pt modelId="{50617B01-F622-B640-822F-4EABBFAA71DD}" type="pres">
      <dgm:prSet presAssocID="{707ACC0D-867C-D44B-831D-9E1E358D16C0}" presName="node" presStyleLbl="alignAccFollowNode1" presStyleIdx="1" presStyleCnt="4" custScaleX="382343">
        <dgm:presLayoutVars>
          <dgm:bulletEnabled val="1"/>
        </dgm:presLayoutVars>
      </dgm:prSet>
      <dgm:spPr>
        <a:xfrm>
          <a:off x="2713299" y="1207653"/>
          <a:ext cx="7796815" cy="815688"/>
        </a:xfrm>
        <a:prstGeom prst="chevron">
          <a:avLst/>
        </a:prstGeom>
      </dgm:spPr>
    </dgm:pt>
    <dgm:pt modelId="{3DAD7774-B737-5E4B-9250-F7D6F736BF64}" type="pres">
      <dgm:prSet presAssocID="{28D2B343-E7E4-C942-9A00-D1AA1870AF95}" presName="vSp" presStyleCnt="0"/>
      <dgm:spPr/>
    </dgm:pt>
    <dgm:pt modelId="{92F1700A-394E-FF4A-85E5-3237AA98E304}" type="pres">
      <dgm:prSet presAssocID="{FED9E87E-7945-7547-ADF9-EA0DC715116E}" presName="horFlow" presStyleCnt="0"/>
      <dgm:spPr/>
    </dgm:pt>
    <dgm:pt modelId="{63090DC6-C996-3649-801D-6CEFBB7A34B5}" type="pres">
      <dgm:prSet presAssocID="{FED9E87E-7945-7547-ADF9-EA0DC715116E}" presName="bigChev" presStyleLbl="node1" presStyleIdx="2" presStyleCnt="4" custScaleX="123213"/>
      <dgm:spPr>
        <a:xfrm>
          <a:off x="5484" y="2244461"/>
          <a:ext cx="3027210" cy="982756"/>
        </a:xfrm>
        <a:prstGeom prst="chevron">
          <a:avLst/>
        </a:prstGeom>
      </dgm:spPr>
    </dgm:pt>
    <dgm:pt modelId="{7F1ACE30-013A-1549-91F8-4279A7DFC98E}" type="pres">
      <dgm:prSet presAssocID="{17A03433-361E-AD4A-9435-393115C15469}" presName="parTrans" presStyleCnt="0"/>
      <dgm:spPr/>
    </dgm:pt>
    <dgm:pt modelId="{33EC7492-FDB4-854B-8E5B-7B245775A3A7}" type="pres">
      <dgm:prSet presAssocID="{E604269C-C27D-5042-B0B2-34A62899B706}" presName="node" presStyleLbl="alignAccFollowNode1" presStyleIdx="2" presStyleCnt="4" custScaleX="382343">
        <dgm:presLayoutVars>
          <dgm:bulletEnabled val="1"/>
        </dgm:presLayoutVars>
      </dgm:prSet>
      <dgm:spPr>
        <a:xfrm>
          <a:off x="2713299" y="2327996"/>
          <a:ext cx="7796815" cy="815688"/>
        </a:xfrm>
        <a:prstGeom prst="chevron">
          <a:avLst/>
        </a:prstGeom>
      </dgm:spPr>
    </dgm:pt>
    <dgm:pt modelId="{064564F0-CFB8-914A-BE14-CC0A67949A8B}" type="pres">
      <dgm:prSet presAssocID="{FED9E87E-7945-7547-ADF9-EA0DC715116E}" presName="vSp" presStyleCnt="0"/>
      <dgm:spPr/>
    </dgm:pt>
    <dgm:pt modelId="{E00D19CE-864A-8849-BB74-699E512F2BA8}" type="pres">
      <dgm:prSet presAssocID="{18754FFA-359A-5B47-A0CE-AFD6EBDAD5CC}" presName="horFlow" presStyleCnt="0"/>
      <dgm:spPr/>
    </dgm:pt>
    <dgm:pt modelId="{9E2351EC-C557-A345-94BC-D3C7EA7C579A}" type="pres">
      <dgm:prSet presAssocID="{18754FFA-359A-5B47-A0CE-AFD6EBDAD5CC}" presName="bigChev" presStyleLbl="node1" presStyleIdx="3" presStyleCnt="4" custScaleX="123213"/>
      <dgm:spPr>
        <a:xfrm>
          <a:off x="5484" y="3364804"/>
          <a:ext cx="3027210" cy="982756"/>
        </a:xfrm>
        <a:prstGeom prst="chevron">
          <a:avLst/>
        </a:prstGeom>
      </dgm:spPr>
    </dgm:pt>
    <dgm:pt modelId="{6B0D7D03-9427-024D-A209-712E4771D8AE}" type="pres">
      <dgm:prSet presAssocID="{968FA649-B5A9-CA4C-96EF-9F553DAF7EE7}" presName="parTrans" presStyleCnt="0"/>
      <dgm:spPr/>
    </dgm:pt>
    <dgm:pt modelId="{8E8914E3-2046-6844-AC00-FA821A138640}" type="pres">
      <dgm:prSet presAssocID="{73CEF403-0A4D-904A-8086-77E88B413C5B}" presName="node" presStyleLbl="alignAccFollowNode1" presStyleIdx="3" presStyleCnt="4" custScaleX="382343">
        <dgm:presLayoutVars>
          <dgm:bulletEnabled val="1"/>
        </dgm:presLayoutVars>
      </dgm:prSet>
      <dgm:spPr>
        <a:xfrm>
          <a:off x="2713299" y="3448339"/>
          <a:ext cx="7796815" cy="815688"/>
        </a:xfrm>
        <a:prstGeom prst="chevron">
          <a:avLst/>
        </a:prstGeom>
      </dgm:spPr>
    </dgm:pt>
  </dgm:ptLst>
  <dgm:cxnLst>
    <dgm:cxn modelId="{76362E21-3D78-3C4E-AE73-FD2A4F389B66}" type="presOf" srcId="{FED9E87E-7945-7547-ADF9-EA0DC715116E}" destId="{63090DC6-C996-3649-801D-6CEFBB7A34B5}" srcOrd="0" destOrd="0" presId="urn:microsoft.com/office/officeart/2005/8/layout/lProcess3"/>
    <dgm:cxn modelId="{A3CCC925-E920-A74B-AE5A-D871B13A1CFA}" type="presOf" srcId="{FEC0FD3B-2E75-614B-9ADC-D89280F5A962}" destId="{196B80D5-AE45-5D48-B027-323CF47D0721}" srcOrd="0" destOrd="0" presId="urn:microsoft.com/office/officeart/2005/8/layout/lProcess3"/>
    <dgm:cxn modelId="{3BDB0230-44C4-374A-A360-3046ABB73C66}" srcId="{28D2B343-E7E4-C942-9A00-D1AA1870AF95}" destId="{707ACC0D-867C-D44B-831D-9E1E358D16C0}" srcOrd="0" destOrd="0" parTransId="{E44B0321-AAFB-184E-B3EE-D1BC05AA068D}" sibTransId="{AD177C92-9939-3E49-A088-44A08B3D6C4B}"/>
    <dgm:cxn modelId="{E5A15B34-8953-0C4B-A788-1834B02947F9}" type="presOf" srcId="{E604269C-C27D-5042-B0B2-34A62899B706}" destId="{33EC7492-FDB4-854B-8E5B-7B245775A3A7}" srcOrd="0" destOrd="0" presId="urn:microsoft.com/office/officeart/2005/8/layout/lProcess3"/>
    <dgm:cxn modelId="{707EC73C-4A51-9E47-898C-AEC410053CB5}" type="presOf" srcId="{18754FFA-359A-5B47-A0CE-AFD6EBDAD5CC}" destId="{9E2351EC-C557-A345-94BC-D3C7EA7C579A}" srcOrd="0" destOrd="0" presId="urn:microsoft.com/office/officeart/2005/8/layout/lProcess3"/>
    <dgm:cxn modelId="{E49A604E-698E-734B-80B0-5655CF1F95D2}" srcId="{0A6E9C86-0873-CF49-ACB8-14961B3A0157}" destId="{FED9E87E-7945-7547-ADF9-EA0DC715116E}" srcOrd="2" destOrd="0" parTransId="{809CBE2A-CB13-8740-8C41-9CA2619B3DFF}" sibTransId="{A0B754D7-F217-884B-B799-8F8ECD8D5154}"/>
    <dgm:cxn modelId="{4551BE5C-2123-5E4D-A34F-35791986B8BA}" type="presOf" srcId="{73CEF403-0A4D-904A-8086-77E88B413C5B}" destId="{8E8914E3-2046-6844-AC00-FA821A138640}" srcOrd="0" destOrd="0" presId="urn:microsoft.com/office/officeart/2005/8/layout/lProcess3"/>
    <dgm:cxn modelId="{01B3CF6D-2D56-B44B-80CA-6F7380104B35}" type="presOf" srcId="{707ACC0D-867C-D44B-831D-9E1E358D16C0}" destId="{50617B01-F622-B640-822F-4EABBFAA71DD}" srcOrd="0" destOrd="0" presId="urn:microsoft.com/office/officeart/2005/8/layout/lProcess3"/>
    <dgm:cxn modelId="{7243CB7C-169B-EA45-A740-14146B59CBD1}" srcId="{ABE3C3D7-C0D0-FA42-BE99-A693DBFCD7C3}" destId="{FEC0FD3B-2E75-614B-9ADC-D89280F5A962}" srcOrd="0" destOrd="0" parTransId="{C730C108-22D8-E543-971A-DB319D5BB14D}" sibTransId="{E7FBA341-E524-9F43-800A-28323012B393}"/>
    <dgm:cxn modelId="{5748A096-A508-6542-AC81-DB45AE27E75D}" type="presOf" srcId="{ABE3C3D7-C0D0-FA42-BE99-A693DBFCD7C3}" destId="{F71803C4-83F4-C040-9AE0-748CAC8B5FF0}" srcOrd="0" destOrd="0" presId="urn:microsoft.com/office/officeart/2005/8/layout/lProcess3"/>
    <dgm:cxn modelId="{7C13D9A1-6A71-E946-B1FF-4AFF1BA580B7}" srcId="{18754FFA-359A-5B47-A0CE-AFD6EBDAD5CC}" destId="{73CEF403-0A4D-904A-8086-77E88B413C5B}" srcOrd="0" destOrd="0" parTransId="{968FA649-B5A9-CA4C-96EF-9F553DAF7EE7}" sibTransId="{D0370127-BA4C-5B44-A64F-220C404A2494}"/>
    <dgm:cxn modelId="{D304F2C8-2B7D-2043-B5C5-8232D45672BE}" type="presOf" srcId="{28D2B343-E7E4-C942-9A00-D1AA1870AF95}" destId="{3DB5AD01-166D-294A-9E68-54CC2B428F2F}" srcOrd="0" destOrd="0" presId="urn:microsoft.com/office/officeart/2005/8/layout/lProcess3"/>
    <dgm:cxn modelId="{3E2C2FD1-B146-5446-BEC4-0FD8173E657E}" srcId="{FED9E87E-7945-7547-ADF9-EA0DC715116E}" destId="{E604269C-C27D-5042-B0B2-34A62899B706}" srcOrd="0" destOrd="0" parTransId="{17A03433-361E-AD4A-9435-393115C15469}" sibTransId="{9D97AB73-7EDF-CA43-9F1F-077E13B3F55B}"/>
    <dgm:cxn modelId="{9BF071E1-09B8-FA4D-AE06-6C0421A9BB41}" srcId="{0A6E9C86-0873-CF49-ACB8-14961B3A0157}" destId="{ABE3C3D7-C0D0-FA42-BE99-A693DBFCD7C3}" srcOrd="0" destOrd="0" parTransId="{98073505-3F6F-E94C-AD32-17586CC1B86E}" sibTransId="{2BF68760-AF08-C444-854A-9E998A485A04}"/>
    <dgm:cxn modelId="{08F86BE9-1F52-1642-8950-90AFB8D00122}" srcId="{0A6E9C86-0873-CF49-ACB8-14961B3A0157}" destId="{28D2B343-E7E4-C942-9A00-D1AA1870AF95}" srcOrd="1" destOrd="0" parTransId="{F8211984-B78B-D24D-8B93-2838062419FC}" sibTransId="{E613DBE9-71F2-2344-BB3E-955E4CDE76F1}"/>
    <dgm:cxn modelId="{3BB919F6-6622-034C-9615-9AA5D8525140}" srcId="{0A6E9C86-0873-CF49-ACB8-14961B3A0157}" destId="{18754FFA-359A-5B47-A0CE-AFD6EBDAD5CC}" srcOrd="3" destOrd="0" parTransId="{0997E51D-518D-184A-A810-423A0B6DB0AC}" sibTransId="{B247F8EC-38CB-E141-808D-791505FAE66E}"/>
    <dgm:cxn modelId="{38D3CBFC-BA73-8E47-B7CF-DA8091EF994B}" type="presOf" srcId="{0A6E9C86-0873-CF49-ACB8-14961B3A0157}" destId="{4994D561-A321-CF42-8E4B-0ABE273E79B5}" srcOrd="0" destOrd="0" presId="urn:microsoft.com/office/officeart/2005/8/layout/lProcess3"/>
    <dgm:cxn modelId="{60BC20B2-149D-4E40-B67B-ABC0C8EDC3AD}" type="presParOf" srcId="{4994D561-A321-CF42-8E4B-0ABE273E79B5}" destId="{955AAA17-F201-CD43-94FF-2BE90A377E48}" srcOrd="0" destOrd="0" presId="urn:microsoft.com/office/officeart/2005/8/layout/lProcess3"/>
    <dgm:cxn modelId="{58698DF9-1AE9-1248-93B2-50E597364D18}" type="presParOf" srcId="{955AAA17-F201-CD43-94FF-2BE90A377E48}" destId="{F71803C4-83F4-C040-9AE0-748CAC8B5FF0}" srcOrd="0" destOrd="0" presId="urn:microsoft.com/office/officeart/2005/8/layout/lProcess3"/>
    <dgm:cxn modelId="{96E82DB5-B954-9848-9F7A-F8BBC4220B81}" type="presParOf" srcId="{955AAA17-F201-CD43-94FF-2BE90A377E48}" destId="{EFA4737D-925C-B145-BC46-7C8D4220B352}" srcOrd="1" destOrd="0" presId="urn:microsoft.com/office/officeart/2005/8/layout/lProcess3"/>
    <dgm:cxn modelId="{7F003914-4F6C-8A4E-BB90-064FA88E0896}" type="presParOf" srcId="{955AAA17-F201-CD43-94FF-2BE90A377E48}" destId="{196B80D5-AE45-5D48-B027-323CF47D0721}" srcOrd="2" destOrd="0" presId="urn:microsoft.com/office/officeart/2005/8/layout/lProcess3"/>
    <dgm:cxn modelId="{08E42C33-73B1-F945-B6E9-D8649B19053B}" type="presParOf" srcId="{4994D561-A321-CF42-8E4B-0ABE273E79B5}" destId="{6A3D8C8C-CC96-C849-A554-764CB9DE4018}" srcOrd="1" destOrd="0" presId="urn:microsoft.com/office/officeart/2005/8/layout/lProcess3"/>
    <dgm:cxn modelId="{B9CA71AF-EAF2-0745-AB97-67010D6639EB}" type="presParOf" srcId="{4994D561-A321-CF42-8E4B-0ABE273E79B5}" destId="{2DAAA1B9-D175-F843-BA99-87444497E463}" srcOrd="2" destOrd="0" presId="urn:microsoft.com/office/officeart/2005/8/layout/lProcess3"/>
    <dgm:cxn modelId="{FE1D4B04-BC77-6440-8BCF-672593BBE516}" type="presParOf" srcId="{2DAAA1B9-D175-F843-BA99-87444497E463}" destId="{3DB5AD01-166D-294A-9E68-54CC2B428F2F}" srcOrd="0" destOrd="0" presId="urn:microsoft.com/office/officeart/2005/8/layout/lProcess3"/>
    <dgm:cxn modelId="{BF592EA2-9444-744F-82D2-0057C0285BEC}" type="presParOf" srcId="{2DAAA1B9-D175-F843-BA99-87444497E463}" destId="{B926579A-8657-E54A-83B1-916EA8103D6B}" srcOrd="1" destOrd="0" presId="urn:microsoft.com/office/officeart/2005/8/layout/lProcess3"/>
    <dgm:cxn modelId="{F4B416FB-1609-F345-B6EE-5CB77D13C5F7}" type="presParOf" srcId="{2DAAA1B9-D175-F843-BA99-87444497E463}" destId="{50617B01-F622-B640-822F-4EABBFAA71DD}" srcOrd="2" destOrd="0" presId="urn:microsoft.com/office/officeart/2005/8/layout/lProcess3"/>
    <dgm:cxn modelId="{0EEC6CE9-EC05-1C4A-B96D-EA9CB1D7E98E}" type="presParOf" srcId="{4994D561-A321-CF42-8E4B-0ABE273E79B5}" destId="{3DAD7774-B737-5E4B-9250-F7D6F736BF64}" srcOrd="3" destOrd="0" presId="urn:microsoft.com/office/officeart/2005/8/layout/lProcess3"/>
    <dgm:cxn modelId="{704C7764-34D5-8945-ACB5-46135E52ED61}" type="presParOf" srcId="{4994D561-A321-CF42-8E4B-0ABE273E79B5}" destId="{92F1700A-394E-FF4A-85E5-3237AA98E304}" srcOrd="4" destOrd="0" presId="urn:microsoft.com/office/officeart/2005/8/layout/lProcess3"/>
    <dgm:cxn modelId="{2234E1D6-9050-614C-8B9A-B7D74E9FE2A4}" type="presParOf" srcId="{92F1700A-394E-FF4A-85E5-3237AA98E304}" destId="{63090DC6-C996-3649-801D-6CEFBB7A34B5}" srcOrd="0" destOrd="0" presId="urn:microsoft.com/office/officeart/2005/8/layout/lProcess3"/>
    <dgm:cxn modelId="{54F211D2-C66F-CB40-B36E-BD75AB231CDB}" type="presParOf" srcId="{92F1700A-394E-FF4A-85E5-3237AA98E304}" destId="{7F1ACE30-013A-1549-91F8-4279A7DFC98E}" srcOrd="1" destOrd="0" presId="urn:microsoft.com/office/officeart/2005/8/layout/lProcess3"/>
    <dgm:cxn modelId="{16B7F545-A852-2249-BB25-107D09BA23D6}" type="presParOf" srcId="{92F1700A-394E-FF4A-85E5-3237AA98E304}" destId="{33EC7492-FDB4-854B-8E5B-7B245775A3A7}" srcOrd="2" destOrd="0" presId="urn:microsoft.com/office/officeart/2005/8/layout/lProcess3"/>
    <dgm:cxn modelId="{AE5C74E1-4BD8-734F-831B-48E6BA585ADE}" type="presParOf" srcId="{4994D561-A321-CF42-8E4B-0ABE273E79B5}" destId="{064564F0-CFB8-914A-BE14-CC0A67949A8B}" srcOrd="5" destOrd="0" presId="urn:microsoft.com/office/officeart/2005/8/layout/lProcess3"/>
    <dgm:cxn modelId="{1EC2BF14-3D42-B448-863D-298A82A6167F}" type="presParOf" srcId="{4994D561-A321-CF42-8E4B-0ABE273E79B5}" destId="{E00D19CE-864A-8849-BB74-699E512F2BA8}" srcOrd="6" destOrd="0" presId="urn:microsoft.com/office/officeart/2005/8/layout/lProcess3"/>
    <dgm:cxn modelId="{B27D29EF-14B0-3F4B-8729-E493A4215435}" type="presParOf" srcId="{E00D19CE-864A-8849-BB74-699E512F2BA8}" destId="{9E2351EC-C557-A345-94BC-D3C7EA7C579A}" srcOrd="0" destOrd="0" presId="urn:microsoft.com/office/officeart/2005/8/layout/lProcess3"/>
    <dgm:cxn modelId="{801505FF-C19A-C643-A07D-622702F71604}" type="presParOf" srcId="{E00D19CE-864A-8849-BB74-699E512F2BA8}" destId="{6B0D7D03-9427-024D-A209-712E4771D8AE}" srcOrd="1" destOrd="0" presId="urn:microsoft.com/office/officeart/2005/8/layout/lProcess3"/>
    <dgm:cxn modelId="{EE84EF6E-7385-EA45-B680-8BFFABEF578E}" type="presParOf" srcId="{E00D19CE-864A-8849-BB74-699E512F2BA8}" destId="{8E8914E3-2046-6844-AC00-FA821A13864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6E9C86-0873-CF49-ACB8-14961B3A0157}" type="doc">
      <dgm:prSet loTypeId="urn:microsoft.com/office/officeart/2005/8/layout/lProcess3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8D2B343-E7E4-C942-9A00-D1AA1870AF95}">
      <dgm:prSet phldrT="[Text]"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O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pportunity</a:t>
          </a:r>
        </a:p>
      </dgm:t>
    </dgm:pt>
    <dgm:pt modelId="{F8211984-B78B-D24D-8B93-2838062419FC}" type="parTrans" cxnId="{08F86BE9-1F52-1642-8950-90AFB8D0012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613DBE9-71F2-2344-BB3E-955E4CDE76F1}" type="sibTrans" cxnId="{08F86BE9-1F52-1642-8950-90AFB8D00122}">
      <dgm:prSet custT="1"/>
      <dgm:spPr/>
      <dgm:t>
        <a:bodyPr/>
        <a:lstStyle/>
        <a:p>
          <a:endParaRPr lang="en-US" sz="16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ED9E87E-7945-7547-ADF9-EA0DC715116E}">
      <dgm:prSet phldrT="[Text]" custT="1"/>
      <dgm:spPr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System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gm:t>
    </dgm:pt>
    <dgm:pt modelId="{809CBE2A-CB13-8740-8C41-9CA2619B3DFF}" type="parTrans" cxnId="{E49A604E-698E-734B-80B0-5655CF1F95D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0B754D7-F217-884B-B799-8F8ECD8D5154}" type="sibTrans" cxnId="{E49A604E-698E-734B-80B0-5655CF1F95D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8754FFA-359A-5B47-A0CE-AFD6EBDAD5CC}">
      <dgm:prSet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r>
            <a:rPr lang="en-US" altLang="zh-CN" sz="2400" b="1" i="0" dirty="0">
              <a:latin typeface="Segoe UI Light" panose="020B0502040204020203" pitchFamily="34" charset="0"/>
              <a:cs typeface="Segoe UI Light" panose="020B0502040204020203" pitchFamily="34" charset="0"/>
            </a:rPr>
            <a:t>Evaluation</a:t>
          </a:r>
          <a:endParaRPr lang="en-US" sz="2400" b="1" i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997E51D-518D-184A-A810-423A0B6DB0AC}" type="parTrans" cxnId="{3BB919F6-6622-034C-9615-9AA5D8525140}">
      <dgm:prSet/>
      <dgm:spPr/>
      <dgm:t>
        <a:bodyPr/>
        <a:lstStyle/>
        <a:p>
          <a:endParaRPr lang="en-US" sz="1600" b="1"/>
        </a:p>
      </dgm:t>
    </dgm:pt>
    <dgm:pt modelId="{B247F8EC-38CB-E141-808D-791505FAE66E}" type="sibTrans" cxnId="{3BB919F6-6622-034C-9615-9AA5D8525140}">
      <dgm:prSet/>
      <dgm:spPr/>
      <dgm:t>
        <a:bodyPr/>
        <a:lstStyle/>
        <a:p>
          <a:endParaRPr lang="en-US" sz="1600" b="1"/>
        </a:p>
      </dgm:t>
    </dgm:pt>
    <dgm:pt modelId="{ABE3C3D7-C0D0-FA42-BE99-A693DBFCD7C3}">
      <dgm:prSet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tate-of-the-art</a:t>
          </a:r>
        </a:p>
      </dgm:t>
    </dgm:pt>
    <dgm:pt modelId="{98073505-3F6F-E94C-AD32-17586CC1B86E}" type="parTrans" cxnId="{9BF071E1-09B8-FA4D-AE06-6C0421A9BB41}">
      <dgm:prSet/>
      <dgm:spPr/>
      <dgm:t>
        <a:bodyPr/>
        <a:lstStyle/>
        <a:p>
          <a:endParaRPr lang="en-US" sz="1600"/>
        </a:p>
      </dgm:t>
    </dgm:pt>
    <dgm:pt modelId="{2BF68760-AF08-C444-854A-9E998A485A04}" type="sibTrans" cxnId="{9BF071E1-09B8-FA4D-AE06-6C0421A9BB41}">
      <dgm:prSet/>
      <dgm:spPr/>
      <dgm:t>
        <a:bodyPr/>
        <a:lstStyle/>
        <a:p>
          <a:endParaRPr lang="en-US" sz="1600"/>
        </a:p>
      </dgm:t>
    </dgm:pt>
    <dgm:pt modelId="{707ACC0D-867C-D44B-831D-9E1E358D16C0}">
      <dgm:prSet phldrT="[Text]"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Failed IP links can be restored.</a:t>
          </a:r>
        </a:p>
      </dgm:t>
    </dgm:pt>
    <dgm:pt modelId="{E44B0321-AAFB-184E-B3EE-D1BC05AA068D}" type="parTrans" cxnId="{3BDB0230-44C4-374A-A360-3046ABB73C66}">
      <dgm:prSet/>
      <dgm:spPr/>
      <dgm:t>
        <a:bodyPr/>
        <a:lstStyle/>
        <a:p>
          <a:endParaRPr lang="en-US" sz="1600"/>
        </a:p>
      </dgm:t>
    </dgm:pt>
    <dgm:pt modelId="{AD177C92-9939-3E49-A088-44A08B3D6C4B}" type="sibTrans" cxnId="{3BDB0230-44C4-374A-A360-3046ABB73C66}">
      <dgm:prSet/>
      <dgm:spPr/>
      <dgm:t>
        <a:bodyPr/>
        <a:lstStyle/>
        <a:p>
          <a:endParaRPr lang="en-US" sz="1600"/>
        </a:p>
      </dgm:t>
    </dgm:pt>
    <dgm:pt modelId="{E604269C-C27D-5042-B0B2-34A62899B706}">
      <dgm:prSet phldrT="[Text]" custT="1"/>
      <dgm:spPr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Dynamically restore failed IP links with ARROW.</a:t>
          </a:r>
        </a:p>
      </dgm:t>
    </dgm:pt>
    <dgm:pt modelId="{17A03433-361E-AD4A-9435-393115C15469}" type="parTrans" cxnId="{3E2C2FD1-B146-5446-BEC4-0FD8173E657E}">
      <dgm:prSet/>
      <dgm:spPr/>
      <dgm:t>
        <a:bodyPr/>
        <a:lstStyle/>
        <a:p>
          <a:endParaRPr lang="en-US" sz="1600"/>
        </a:p>
      </dgm:t>
    </dgm:pt>
    <dgm:pt modelId="{9D97AB73-7EDF-CA43-9F1F-077E13B3F55B}" type="sibTrans" cxnId="{3E2C2FD1-B146-5446-BEC4-0FD8173E657E}">
      <dgm:prSet/>
      <dgm:spPr/>
      <dgm:t>
        <a:bodyPr/>
        <a:lstStyle/>
        <a:p>
          <a:endParaRPr lang="en-US" sz="1600"/>
        </a:p>
      </dgm:t>
    </dgm:pt>
    <dgm:pt modelId="{FEC0FD3B-2E75-614B-9ADC-D89280F5A962}">
      <dgm:prSet phldrT="[Text]"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Impact of fiber cuts on WANs.</a:t>
          </a:r>
        </a:p>
      </dgm:t>
    </dgm:pt>
    <dgm:pt modelId="{C730C108-22D8-E543-971A-DB319D5BB14D}" type="parTrans" cxnId="{7243CB7C-169B-EA45-A740-14146B59CBD1}">
      <dgm:prSet/>
      <dgm:spPr/>
      <dgm:t>
        <a:bodyPr/>
        <a:lstStyle/>
        <a:p>
          <a:endParaRPr lang="en-US" sz="1600"/>
        </a:p>
      </dgm:t>
    </dgm:pt>
    <dgm:pt modelId="{E7FBA341-E524-9F43-800A-28323012B393}" type="sibTrans" cxnId="{7243CB7C-169B-EA45-A740-14146B59CBD1}">
      <dgm:prSet/>
      <dgm:spPr/>
      <dgm:t>
        <a:bodyPr/>
        <a:lstStyle/>
        <a:p>
          <a:endParaRPr lang="en-US" sz="1600"/>
        </a:p>
      </dgm:t>
    </dgm:pt>
    <dgm:pt modelId="{73CEF403-0A4D-904A-8086-77E88B413C5B}">
      <dgm:prSet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Gains of restoration-aware WANs.</a:t>
          </a:r>
        </a:p>
      </dgm:t>
    </dgm:pt>
    <dgm:pt modelId="{968FA649-B5A9-CA4C-96EF-9F553DAF7EE7}" type="parTrans" cxnId="{7C13D9A1-6A71-E946-B1FF-4AFF1BA580B7}">
      <dgm:prSet/>
      <dgm:spPr/>
      <dgm:t>
        <a:bodyPr/>
        <a:lstStyle/>
        <a:p>
          <a:endParaRPr lang="en-US" sz="1600"/>
        </a:p>
      </dgm:t>
    </dgm:pt>
    <dgm:pt modelId="{D0370127-BA4C-5B44-A64F-220C404A2494}" type="sibTrans" cxnId="{7C13D9A1-6A71-E946-B1FF-4AFF1BA580B7}">
      <dgm:prSet/>
      <dgm:spPr/>
      <dgm:t>
        <a:bodyPr/>
        <a:lstStyle/>
        <a:p>
          <a:endParaRPr lang="en-US" sz="1600"/>
        </a:p>
      </dgm:t>
    </dgm:pt>
    <dgm:pt modelId="{4994D561-A321-CF42-8E4B-0ABE273E79B5}" type="pres">
      <dgm:prSet presAssocID="{0A6E9C86-0873-CF49-ACB8-14961B3A015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55AAA17-F201-CD43-94FF-2BE90A377E48}" type="pres">
      <dgm:prSet presAssocID="{ABE3C3D7-C0D0-FA42-BE99-A693DBFCD7C3}" presName="horFlow" presStyleCnt="0"/>
      <dgm:spPr/>
    </dgm:pt>
    <dgm:pt modelId="{F71803C4-83F4-C040-9AE0-748CAC8B5FF0}" type="pres">
      <dgm:prSet presAssocID="{ABE3C3D7-C0D0-FA42-BE99-A693DBFCD7C3}" presName="bigChev" presStyleLbl="node1" presStyleIdx="0" presStyleCnt="4" custScaleX="123213"/>
      <dgm:spPr>
        <a:xfrm>
          <a:off x="5484" y="3776"/>
          <a:ext cx="3027210" cy="982756"/>
        </a:xfrm>
        <a:prstGeom prst="chevron">
          <a:avLst/>
        </a:prstGeom>
      </dgm:spPr>
    </dgm:pt>
    <dgm:pt modelId="{EFA4737D-925C-B145-BC46-7C8D4220B352}" type="pres">
      <dgm:prSet presAssocID="{C730C108-22D8-E543-971A-DB319D5BB14D}" presName="parTrans" presStyleCnt="0"/>
      <dgm:spPr/>
    </dgm:pt>
    <dgm:pt modelId="{196B80D5-AE45-5D48-B027-323CF47D0721}" type="pres">
      <dgm:prSet presAssocID="{FEC0FD3B-2E75-614B-9ADC-D89280F5A962}" presName="node" presStyleLbl="alignAccFollowNode1" presStyleIdx="0" presStyleCnt="4" custScaleX="382343">
        <dgm:presLayoutVars>
          <dgm:bulletEnabled val="1"/>
        </dgm:presLayoutVars>
      </dgm:prSet>
      <dgm:spPr>
        <a:xfrm>
          <a:off x="2713299" y="87310"/>
          <a:ext cx="7796815" cy="815688"/>
        </a:xfrm>
        <a:prstGeom prst="chevron">
          <a:avLst/>
        </a:prstGeom>
      </dgm:spPr>
    </dgm:pt>
    <dgm:pt modelId="{6A3D8C8C-CC96-C849-A554-764CB9DE4018}" type="pres">
      <dgm:prSet presAssocID="{ABE3C3D7-C0D0-FA42-BE99-A693DBFCD7C3}" presName="vSp" presStyleCnt="0"/>
      <dgm:spPr/>
    </dgm:pt>
    <dgm:pt modelId="{2DAAA1B9-D175-F843-BA99-87444497E463}" type="pres">
      <dgm:prSet presAssocID="{28D2B343-E7E4-C942-9A00-D1AA1870AF95}" presName="horFlow" presStyleCnt="0"/>
      <dgm:spPr/>
    </dgm:pt>
    <dgm:pt modelId="{3DB5AD01-166D-294A-9E68-54CC2B428F2F}" type="pres">
      <dgm:prSet presAssocID="{28D2B343-E7E4-C942-9A00-D1AA1870AF95}" presName="bigChev" presStyleLbl="node1" presStyleIdx="1" presStyleCnt="4" custScaleX="123213"/>
      <dgm:spPr>
        <a:xfrm>
          <a:off x="5484" y="1124119"/>
          <a:ext cx="3027210" cy="982756"/>
        </a:xfrm>
        <a:prstGeom prst="chevron">
          <a:avLst/>
        </a:prstGeom>
      </dgm:spPr>
    </dgm:pt>
    <dgm:pt modelId="{B926579A-8657-E54A-83B1-916EA8103D6B}" type="pres">
      <dgm:prSet presAssocID="{E44B0321-AAFB-184E-B3EE-D1BC05AA068D}" presName="parTrans" presStyleCnt="0"/>
      <dgm:spPr/>
    </dgm:pt>
    <dgm:pt modelId="{50617B01-F622-B640-822F-4EABBFAA71DD}" type="pres">
      <dgm:prSet presAssocID="{707ACC0D-867C-D44B-831D-9E1E358D16C0}" presName="node" presStyleLbl="alignAccFollowNode1" presStyleIdx="1" presStyleCnt="4" custScaleX="382343">
        <dgm:presLayoutVars>
          <dgm:bulletEnabled val="1"/>
        </dgm:presLayoutVars>
      </dgm:prSet>
      <dgm:spPr>
        <a:xfrm>
          <a:off x="2713299" y="1207653"/>
          <a:ext cx="7796815" cy="815688"/>
        </a:xfrm>
        <a:prstGeom prst="chevron">
          <a:avLst/>
        </a:prstGeom>
      </dgm:spPr>
    </dgm:pt>
    <dgm:pt modelId="{3DAD7774-B737-5E4B-9250-F7D6F736BF64}" type="pres">
      <dgm:prSet presAssocID="{28D2B343-E7E4-C942-9A00-D1AA1870AF95}" presName="vSp" presStyleCnt="0"/>
      <dgm:spPr/>
    </dgm:pt>
    <dgm:pt modelId="{92F1700A-394E-FF4A-85E5-3237AA98E304}" type="pres">
      <dgm:prSet presAssocID="{FED9E87E-7945-7547-ADF9-EA0DC715116E}" presName="horFlow" presStyleCnt="0"/>
      <dgm:spPr/>
    </dgm:pt>
    <dgm:pt modelId="{63090DC6-C996-3649-801D-6CEFBB7A34B5}" type="pres">
      <dgm:prSet presAssocID="{FED9E87E-7945-7547-ADF9-EA0DC715116E}" presName="bigChev" presStyleLbl="node1" presStyleIdx="2" presStyleCnt="4" custScaleX="123213"/>
      <dgm:spPr>
        <a:xfrm>
          <a:off x="5484" y="2244461"/>
          <a:ext cx="3027210" cy="982756"/>
        </a:xfrm>
        <a:prstGeom prst="chevron">
          <a:avLst/>
        </a:prstGeom>
      </dgm:spPr>
    </dgm:pt>
    <dgm:pt modelId="{7F1ACE30-013A-1549-91F8-4279A7DFC98E}" type="pres">
      <dgm:prSet presAssocID="{17A03433-361E-AD4A-9435-393115C15469}" presName="parTrans" presStyleCnt="0"/>
      <dgm:spPr/>
    </dgm:pt>
    <dgm:pt modelId="{33EC7492-FDB4-854B-8E5B-7B245775A3A7}" type="pres">
      <dgm:prSet presAssocID="{E604269C-C27D-5042-B0B2-34A62899B706}" presName="node" presStyleLbl="alignAccFollowNode1" presStyleIdx="2" presStyleCnt="4" custScaleX="382343">
        <dgm:presLayoutVars>
          <dgm:bulletEnabled val="1"/>
        </dgm:presLayoutVars>
      </dgm:prSet>
      <dgm:spPr>
        <a:xfrm>
          <a:off x="2713299" y="2327996"/>
          <a:ext cx="7796815" cy="815688"/>
        </a:xfrm>
        <a:prstGeom prst="chevron">
          <a:avLst/>
        </a:prstGeom>
      </dgm:spPr>
    </dgm:pt>
    <dgm:pt modelId="{064564F0-CFB8-914A-BE14-CC0A67949A8B}" type="pres">
      <dgm:prSet presAssocID="{FED9E87E-7945-7547-ADF9-EA0DC715116E}" presName="vSp" presStyleCnt="0"/>
      <dgm:spPr/>
    </dgm:pt>
    <dgm:pt modelId="{E00D19CE-864A-8849-BB74-699E512F2BA8}" type="pres">
      <dgm:prSet presAssocID="{18754FFA-359A-5B47-A0CE-AFD6EBDAD5CC}" presName="horFlow" presStyleCnt="0"/>
      <dgm:spPr/>
    </dgm:pt>
    <dgm:pt modelId="{9E2351EC-C557-A345-94BC-D3C7EA7C579A}" type="pres">
      <dgm:prSet presAssocID="{18754FFA-359A-5B47-A0CE-AFD6EBDAD5CC}" presName="bigChev" presStyleLbl="node1" presStyleIdx="3" presStyleCnt="4" custScaleX="123213"/>
      <dgm:spPr>
        <a:xfrm>
          <a:off x="5484" y="3364804"/>
          <a:ext cx="3027210" cy="982756"/>
        </a:xfrm>
        <a:prstGeom prst="chevron">
          <a:avLst/>
        </a:prstGeom>
      </dgm:spPr>
    </dgm:pt>
    <dgm:pt modelId="{6B0D7D03-9427-024D-A209-712E4771D8AE}" type="pres">
      <dgm:prSet presAssocID="{968FA649-B5A9-CA4C-96EF-9F553DAF7EE7}" presName="parTrans" presStyleCnt="0"/>
      <dgm:spPr/>
    </dgm:pt>
    <dgm:pt modelId="{8E8914E3-2046-6844-AC00-FA821A138640}" type="pres">
      <dgm:prSet presAssocID="{73CEF403-0A4D-904A-8086-77E88B413C5B}" presName="node" presStyleLbl="alignAccFollowNode1" presStyleIdx="3" presStyleCnt="4" custScaleX="382343">
        <dgm:presLayoutVars>
          <dgm:bulletEnabled val="1"/>
        </dgm:presLayoutVars>
      </dgm:prSet>
      <dgm:spPr>
        <a:xfrm>
          <a:off x="2713299" y="3448339"/>
          <a:ext cx="7796815" cy="815688"/>
        </a:xfrm>
        <a:prstGeom prst="chevron">
          <a:avLst/>
        </a:prstGeom>
      </dgm:spPr>
    </dgm:pt>
  </dgm:ptLst>
  <dgm:cxnLst>
    <dgm:cxn modelId="{76362E21-3D78-3C4E-AE73-FD2A4F389B66}" type="presOf" srcId="{FED9E87E-7945-7547-ADF9-EA0DC715116E}" destId="{63090DC6-C996-3649-801D-6CEFBB7A34B5}" srcOrd="0" destOrd="0" presId="urn:microsoft.com/office/officeart/2005/8/layout/lProcess3"/>
    <dgm:cxn modelId="{A3CCC925-E920-A74B-AE5A-D871B13A1CFA}" type="presOf" srcId="{FEC0FD3B-2E75-614B-9ADC-D89280F5A962}" destId="{196B80D5-AE45-5D48-B027-323CF47D0721}" srcOrd="0" destOrd="0" presId="urn:microsoft.com/office/officeart/2005/8/layout/lProcess3"/>
    <dgm:cxn modelId="{3BDB0230-44C4-374A-A360-3046ABB73C66}" srcId="{28D2B343-E7E4-C942-9A00-D1AA1870AF95}" destId="{707ACC0D-867C-D44B-831D-9E1E358D16C0}" srcOrd="0" destOrd="0" parTransId="{E44B0321-AAFB-184E-B3EE-D1BC05AA068D}" sibTransId="{AD177C92-9939-3E49-A088-44A08B3D6C4B}"/>
    <dgm:cxn modelId="{E5A15B34-8953-0C4B-A788-1834B02947F9}" type="presOf" srcId="{E604269C-C27D-5042-B0B2-34A62899B706}" destId="{33EC7492-FDB4-854B-8E5B-7B245775A3A7}" srcOrd="0" destOrd="0" presId="urn:microsoft.com/office/officeart/2005/8/layout/lProcess3"/>
    <dgm:cxn modelId="{707EC73C-4A51-9E47-898C-AEC410053CB5}" type="presOf" srcId="{18754FFA-359A-5B47-A0CE-AFD6EBDAD5CC}" destId="{9E2351EC-C557-A345-94BC-D3C7EA7C579A}" srcOrd="0" destOrd="0" presId="urn:microsoft.com/office/officeart/2005/8/layout/lProcess3"/>
    <dgm:cxn modelId="{E49A604E-698E-734B-80B0-5655CF1F95D2}" srcId="{0A6E9C86-0873-CF49-ACB8-14961B3A0157}" destId="{FED9E87E-7945-7547-ADF9-EA0DC715116E}" srcOrd="2" destOrd="0" parTransId="{809CBE2A-CB13-8740-8C41-9CA2619B3DFF}" sibTransId="{A0B754D7-F217-884B-B799-8F8ECD8D5154}"/>
    <dgm:cxn modelId="{4551BE5C-2123-5E4D-A34F-35791986B8BA}" type="presOf" srcId="{73CEF403-0A4D-904A-8086-77E88B413C5B}" destId="{8E8914E3-2046-6844-AC00-FA821A138640}" srcOrd="0" destOrd="0" presId="urn:microsoft.com/office/officeart/2005/8/layout/lProcess3"/>
    <dgm:cxn modelId="{01B3CF6D-2D56-B44B-80CA-6F7380104B35}" type="presOf" srcId="{707ACC0D-867C-D44B-831D-9E1E358D16C0}" destId="{50617B01-F622-B640-822F-4EABBFAA71DD}" srcOrd="0" destOrd="0" presId="urn:microsoft.com/office/officeart/2005/8/layout/lProcess3"/>
    <dgm:cxn modelId="{7243CB7C-169B-EA45-A740-14146B59CBD1}" srcId="{ABE3C3D7-C0D0-FA42-BE99-A693DBFCD7C3}" destId="{FEC0FD3B-2E75-614B-9ADC-D89280F5A962}" srcOrd="0" destOrd="0" parTransId="{C730C108-22D8-E543-971A-DB319D5BB14D}" sibTransId="{E7FBA341-E524-9F43-800A-28323012B393}"/>
    <dgm:cxn modelId="{5748A096-A508-6542-AC81-DB45AE27E75D}" type="presOf" srcId="{ABE3C3D7-C0D0-FA42-BE99-A693DBFCD7C3}" destId="{F71803C4-83F4-C040-9AE0-748CAC8B5FF0}" srcOrd="0" destOrd="0" presId="urn:microsoft.com/office/officeart/2005/8/layout/lProcess3"/>
    <dgm:cxn modelId="{7C13D9A1-6A71-E946-B1FF-4AFF1BA580B7}" srcId="{18754FFA-359A-5B47-A0CE-AFD6EBDAD5CC}" destId="{73CEF403-0A4D-904A-8086-77E88B413C5B}" srcOrd="0" destOrd="0" parTransId="{968FA649-B5A9-CA4C-96EF-9F553DAF7EE7}" sibTransId="{D0370127-BA4C-5B44-A64F-220C404A2494}"/>
    <dgm:cxn modelId="{D304F2C8-2B7D-2043-B5C5-8232D45672BE}" type="presOf" srcId="{28D2B343-E7E4-C942-9A00-D1AA1870AF95}" destId="{3DB5AD01-166D-294A-9E68-54CC2B428F2F}" srcOrd="0" destOrd="0" presId="urn:microsoft.com/office/officeart/2005/8/layout/lProcess3"/>
    <dgm:cxn modelId="{3E2C2FD1-B146-5446-BEC4-0FD8173E657E}" srcId="{FED9E87E-7945-7547-ADF9-EA0DC715116E}" destId="{E604269C-C27D-5042-B0B2-34A62899B706}" srcOrd="0" destOrd="0" parTransId="{17A03433-361E-AD4A-9435-393115C15469}" sibTransId="{9D97AB73-7EDF-CA43-9F1F-077E13B3F55B}"/>
    <dgm:cxn modelId="{9BF071E1-09B8-FA4D-AE06-6C0421A9BB41}" srcId="{0A6E9C86-0873-CF49-ACB8-14961B3A0157}" destId="{ABE3C3D7-C0D0-FA42-BE99-A693DBFCD7C3}" srcOrd="0" destOrd="0" parTransId="{98073505-3F6F-E94C-AD32-17586CC1B86E}" sibTransId="{2BF68760-AF08-C444-854A-9E998A485A04}"/>
    <dgm:cxn modelId="{08F86BE9-1F52-1642-8950-90AFB8D00122}" srcId="{0A6E9C86-0873-CF49-ACB8-14961B3A0157}" destId="{28D2B343-E7E4-C942-9A00-D1AA1870AF95}" srcOrd="1" destOrd="0" parTransId="{F8211984-B78B-D24D-8B93-2838062419FC}" sibTransId="{E613DBE9-71F2-2344-BB3E-955E4CDE76F1}"/>
    <dgm:cxn modelId="{3BB919F6-6622-034C-9615-9AA5D8525140}" srcId="{0A6E9C86-0873-CF49-ACB8-14961B3A0157}" destId="{18754FFA-359A-5B47-A0CE-AFD6EBDAD5CC}" srcOrd="3" destOrd="0" parTransId="{0997E51D-518D-184A-A810-423A0B6DB0AC}" sibTransId="{B247F8EC-38CB-E141-808D-791505FAE66E}"/>
    <dgm:cxn modelId="{38D3CBFC-BA73-8E47-B7CF-DA8091EF994B}" type="presOf" srcId="{0A6E9C86-0873-CF49-ACB8-14961B3A0157}" destId="{4994D561-A321-CF42-8E4B-0ABE273E79B5}" srcOrd="0" destOrd="0" presId="urn:microsoft.com/office/officeart/2005/8/layout/lProcess3"/>
    <dgm:cxn modelId="{60BC20B2-149D-4E40-B67B-ABC0C8EDC3AD}" type="presParOf" srcId="{4994D561-A321-CF42-8E4B-0ABE273E79B5}" destId="{955AAA17-F201-CD43-94FF-2BE90A377E48}" srcOrd="0" destOrd="0" presId="urn:microsoft.com/office/officeart/2005/8/layout/lProcess3"/>
    <dgm:cxn modelId="{58698DF9-1AE9-1248-93B2-50E597364D18}" type="presParOf" srcId="{955AAA17-F201-CD43-94FF-2BE90A377E48}" destId="{F71803C4-83F4-C040-9AE0-748CAC8B5FF0}" srcOrd="0" destOrd="0" presId="urn:microsoft.com/office/officeart/2005/8/layout/lProcess3"/>
    <dgm:cxn modelId="{96E82DB5-B954-9848-9F7A-F8BBC4220B81}" type="presParOf" srcId="{955AAA17-F201-CD43-94FF-2BE90A377E48}" destId="{EFA4737D-925C-B145-BC46-7C8D4220B352}" srcOrd="1" destOrd="0" presId="urn:microsoft.com/office/officeart/2005/8/layout/lProcess3"/>
    <dgm:cxn modelId="{7F003914-4F6C-8A4E-BB90-064FA88E0896}" type="presParOf" srcId="{955AAA17-F201-CD43-94FF-2BE90A377E48}" destId="{196B80D5-AE45-5D48-B027-323CF47D0721}" srcOrd="2" destOrd="0" presId="urn:microsoft.com/office/officeart/2005/8/layout/lProcess3"/>
    <dgm:cxn modelId="{08E42C33-73B1-F945-B6E9-D8649B19053B}" type="presParOf" srcId="{4994D561-A321-CF42-8E4B-0ABE273E79B5}" destId="{6A3D8C8C-CC96-C849-A554-764CB9DE4018}" srcOrd="1" destOrd="0" presId="urn:microsoft.com/office/officeart/2005/8/layout/lProcess3"/>
    <dgm:cxn modelId="{B9CA71AF-EAF2-0745-AB97-67010D6639EB}" type="presParOf" srcId="{4994D561-A321-CF42-8E4B-0ABE273E79B5}" destId="{2DAAA1B9-D175-F843-BA99-87444497E463}" srcOrd="2" destOrd="0" presId="urn:microsoft.com/office/officeart/2005/8/layout/lProcess3"/>
    <dgm:cxn modelId="{FE1D4B04-BC77-6440-8BCF-672593BBE516}" type="presParOf" srcId="{2DAAA1B9-D175-F843-BA99-87444497E463}" destId="{3DB5AD01-166D-294A-9E68-54CC2B428F2F}" srcOrd="0" destOrd="0" presId="urn:microsoft.com/office/officeart/2005/8/layout/lProcess3"/>
    <dgm:cxn modelId="{BF592EA2-9444-744F-82D2-0057C0285BEC}" type="presParOf" srcId="{2DAAA1B9-D175-F843-BA99-87444497E463}" destId="{B926579A-8657-E54A-83B1-916EA8103D6B}" srcOrd="1" destOrd="0" presId="urn:microsoft.com/office/officeart/2005/8/layout/lProcess3"/>
    <dgm:cxn modelId="{F4B416FB-1609-F345-B6EE-5CB77D13C5F7}" type="presParOf" srcId="{2DAAA1B9-D175-F843-BA99-87444497E463}" destId="{50617B01-F622-B640-822F-4EABBFAA71DD}" srcOrd="2" destOrd="0" presId="urn:microsoft.com/office/officeart/2005/8/layout/lProcess3"/>
    <dgm:cxn modelId="{0EEC6CE9-EC05-1C4A-B96D-EA9CB1D7E98E}" type="presParOf" srcId="{4994D561-A321-CF42-8E4B-0ABE273E79B5}" destId="{3DAD7774-B737-5E4B-9250-F7D6F736BF64}" srcOrd="3" destOrd="0" presId="urn:microsoft.com/office/officeart/2005/8/layout/lProcess3"/>
    <dgm:cxn modelId="{704C7764-34D5-8945-ACB5-46135E52ED61}" type="presParOf" srcId="{4994D561-A321-CF42-8E4B-0ABE273E79B5}" destId="{92F1700A-394E-FF4A-85E5-3237AA98E304}" srcOrd="4" destOrd="0" presId="urn:microsoft.com/office/officeart/2005/8/layout/lProcess3"/>
    <dgm:cxn modelId="{2234E1D6-9050-614C-8B9A-B7D74E9FE2A4}" type="presParOf" srcId="{92F1700A-394E-FF4A-85E5-3237AA98E304}" destId="{63090DC6-C996-3649-801D-6CEFBB7A34B5}" srcOrd="0" destOrd="0" presId="urn:microsoft.com/office/officeart/2005/8/layout/lProcess3"/>
    <dgm:cxn modelId="{54F211D2-C66F-CB40-B36E-BD75AB231CDB}" type="presParOf" srcId="{92F1700A-394E-FF4A-85E5-3237AA98E304}" destId="{7F1ACE30-013A-1549-91F8-4279A7DFC98E}" srcOrd="1" destOrd="0" presId="urn:microsoft.com/office/officeart/2005/8/layout/lProcess3"/>
    <dgm:cxn modelId="{16B7F545-A852-2249-BB25-107D09BA23D6}" type="presParOf" srcId="{92F1700A-394E-FF4A-85E5-3237AA98E304}" destId="{33EC7492-FDB4-854B-8E5B-7B245775A3A7}" srcOrd="2" destOrd="0" presId="urn:microsoft.com/office/officeart/2005/8/layout/lProcess3"/>
    <dgm:cxn modelId="{AE5C74E1-4BD8-734F-831B-48E6BA585ADE}" type="presParOf" srcId="{4994D561-A321-CF42-8E4B-0ABE273E79B5}" destId="{064564F0-CFB8-914A-BE14-CC0A67949A8B}" srcOrd="5" destOrd="0" presId="urn:microsoft.com/office/officeart/2005/8/layout/lProcess3"/>
    <dgm:cxn modelId="{1EC2BF14-3D42-B448-863D-298A82A6167F}" type="presParOf" srcId="{4994D561-A321-CF42-8E4B-0ABE273E79B5}" destId="{E00D19CE-864A-8849-BB74-699E512F2BA8}" srcOrd="6" destOrd="0" presId="urn:microsoft.com/office/officeart/2005/8/layout/lProcess3"/>
    <dgm:cxn modelId="{B27D29EF-14B0-3F4B-8729-E493A4215435}" type="presParOf" srcId="{E00D19CE-864A-8849-BB74-699E512F2BA8}" destId="{9E2351EC-C557-A345-94BC-D3C7EA7C579A}" srcOrd="0" destOrd="0" presId="urn:microsoft.com/office/officeart/2005/8/layout/lProcess3"/>
    <dgm:cxn modelId="{801505FF-C19A-C643-A07D-622702F71604}" type="presParOf" srcId="{E00D19CE-864A-8849-BB74-699E512F2BA8}" destId="{6B0D7D03-9427-024D-A209-712E4771D8AE}" srcOrd="1" destOrd="0" presId="urn:microsoft.com/office/officeart/2005/8/layout/lProcess3"/>
    <dgm:cxn modelId="{EE84EF6E-7385-EA45-B680-8BFFABEF578E}" type="presParOf" srcId="{E00D19CE-864A-8849-BB74-699E512F2BA8}" destId="{8E8914E3-2046-6844-AC00-FA821A13864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6E9C86-0873-CF49-ACB8-14961B3A0157}" type="doc">
      <dgm:prSet loTypeId="urn:microsoft.com/office/officeart/2005/8/layout/lProcess3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8D2B343-E7E4-C942-9A00-D1AA1870AF95}">
      <dgm:prSet phldrT="[Text]"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O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pportunity</a:t>
          </a:r>
        </a:p>
      </dgm:t>
    </dgm:pt>
    <dgm:pt modelId="{F8211984-B78B-D24D-8B93-2838062419FC}" type="parTrans" cxnId="{08F86BE9-1F52-1642-8950-90AFB8D0012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E613DBE9-71F2-2344-BB3E-955E4CDE76F1}" type="sibTrans" cxnId="{08F86BE9-1F52-1642-8950-90AFB8D00122}">
      <dgm:prSet custT="1"/>
      <dgm:spPr/>
      <dgm:t>
        <a:bodyPr/>
        <a:lstStyle/>
        <a:p>
          <a:endParaRPr lang="en-US" sz="16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ED9E87E-7945-7547-ADF9-EA0DC715116E}">
      <dgm:prSet phldrT="[Text]"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System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gm:t>
    </dgm:pt>
    <dgm:pt modelId="{809CBE2A-CB13-8740-8C41-9CA2619B3DFF}" type="parTrans" cxnId="{E49A604E-698E-734B-80B0-5655CF1F95D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0B754D7-F217-884B-B799-8F8ECD8D5154}" type="sibTrans" cxnId="{E49A604E-698E-734B-80B0-5655CF1F95D2}">
      <dgm:prSet/>
      <dgm:spPr/>
      <dgm:t>
        <a:bodyPr/>
        <a:lstStyle/>
        <a:p>
          <a:endParaRPr lang="en-US" sz="1000" b="1" i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8754FFA-359A-5B47-A0CE-AFD6EBDAD5CC}">
      <dgm:prSet custT="1"/>
      <dgm:spPr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Evaluation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gm:t>
    </dgm:pt>
    <dgm:pt modelId="{0997E51D-518D-184A-A810-423A0B6DB0AC}" type="parTrans" cxnId="{3BB919F6-6622-034C-9615-9AA5D8525140}">
      <dgm:prSet/>
      <dgm:spPr/>
      <dgm:t>
        <a:bodyPr/>
        <a:lstStyle/>
        <a:p>
          <a:endParaRPr lang="en-US" sz="1600" b="1"/>
        </a:p>
      </dgm:t>
    </dgm:pt>
    <dgm:pt modelId="{B247F8EC-38CB-E141-808D-791505FAE66E}" type="sibTrans" cxnId="{3BB919F6-6622-034C-9615-9AA5D8525140}">
      <dgm:prSet/>
      <dgm:spPr/>
      <dgm:t>
        <a:bodyPr/>
        <a:lstStyle/>
        <a:p>
          <a:endParaRPr lang="en-US" sz="1600" b="1"/>
        </a:p>
      </dgm:t>
    </dgm:pt>
    <dgm:pt modelId="{ABE3C3D7-C0D0-FA42-BE99-A693DBFCD7C3}">
      <dgm:prSet custT="1"/>
      <dgm:spPr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tate-of-the-art</a:t>
          </a:r>
        </a:p>
      </dgm:t>
    </dgm:pt>
    <dgm:pt modelId="{98073505-3F6F-E94C-AD32-17586CC1B86E}" type="parTrans" cxnId="{9BF071E1-09B8-FA4D-AE06-6C0421A9BB41}">
      <dgm:prSet/>
      <dgm:spPr/>
      <dgm:t>
        <a:bodyPr/>
        <a:lstStyle/>
        <a:p>
          <a:endParaRPr lang="en-US" sz="1600"/>
        </a:p>
      </dgm:t>
    </dgm:pt>
    <dgm:pt modelId="{2BF68760-AF08-C444-854A-9E998A485A04}" type="sibTrans" cxnId="{9BF071E1-09B8-FA4D-AE06-6C0421A9BB41}">
      <dgm:prSet/>
      <dgm:spPr/>
      <dgm:t>
        <a:bodyPr/>
        <a:lstStyle/>
        <a:p>
          <a:endParaRPr lang="en-US" sz="1600"/>
        </a:p>
      </dgm:t>
    </dgm:pt>
    <dgm:pt modelId="{707ACC0D-867C-D44B-831D-9E1E358D16C0}">
      <dgm:prSet phldrT="[Text]"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Failed IP links can be restored.</a:t>
          </a:r>
        </a:p>
      </dgm:t>
    </dgm:pt>
    <dgm:pt modelId="{E44B0321-AAFB-184E-B3EE-D1BC05AA068D}" type="parTrans" cxnId="{3BDB0230-44C4-374A-A360-3046ABB73C66}">
      <dgm:prSet/>
      <dgm:spPr/>
      <dgm:t>
        <a:bodyPr/>
        <a:lstStyle/>
        <a:p>
          <a:endParaRPr lang="en-US" sz="1600"/>
        </a:p>
      </dgm:t>
    </dgm:pt>
    <dgm:pt modelId="{AD177C92-9939-3E49-A088-44A08B3D6C4B}" type="sibTrans" cxnId="{3BDB0230-44C4-374A-A360-3046ABB73C66}">
      <dgm:prSet/>
      <dgm:spPr/>
      <dgm:t>
        <a:bodyPr/>
        <a:lstStyle/>
        <a:p>
          <a:endParaRPr lang="en-US" sz="1600"/>
        </a:p>
      </dgm:t>
    </dgm:pt>
    <dgm:pt modelId="{E604269C-C27D-5042-B0B2-34A62899B706}">
      <dgm:prSet phldrT="[Text]"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Dynamically restore failed IP links with ARROW.</a:t>
          </a:r>
        </a:p>
      </dgm:t>
    </dgm:pt>
    <dgm:pt modelId="{17A03433-361E-AD4A-9435-393115C15469}" type="parTrans" cxnId="{3E2C2FD1-B146-5446-BEC4-0FD8173E657E}">
      <dgm:prSet/>
      <dgm:spPr/>
      <dgm:t>
        <a:bodyPr/>
        <a:lstStyle/>
        <a:p>
          <a:endParaRPr lang="en-US" sz="1600"/>
        </a:p>
      </dgm:t>
    </dgm:pt>
    <dgm:pt modelId="{9D97AB73-7EDF-CA43-9F1F-077E13B3F55B}" type="sibTrans" cxnId="{3E2C2FD1-B146-5446-BEC4-0FD8173E657E}">
      <dgm:prSet/>
      <dgm:spPr/>
      <dgm:t>
        <a:bodyPr/>
        <a:lstStyle/>
        <a:p>
          <a:endParaRPr lang="en-US" sz="1600"/>
        </a:p>
      </dgm:t>
    </dgm:pt>
    <dgm:pt modelId="{FEC0FD3B-2E75-614B-9ADC-D89280F5A962}">
      <dgm:prSet phldrT="[Text]" custT="1"/>
      <dgm:spPr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Impact of fiber cuts on WANs.</a:t>
          </a:r>
        </a:p>
      </dgm:t>
    </dgm:pt>
    <dgm:pt modelId="{C730C108-22D8-E543-971A-DB319D5BB14D}" type="parTrans" cxnId="{7243CB7C-169B-EA45-A740-14146B59CBD1}">
      <dgm:prSet/>
      <dgm:spPr/>
      <dgm:t>
        <a:bodyPr/>
        <a:lstStyle/>
        <a:p>
          <a:endParaRPr lang="en-US" sz="1600"/>
        </a:p>
      </dgm:t>
    </dgm:pt>
    <dgm:pt modelId="{E7FBA341-E524-9F43-800A-28323012B393}" type="sibTrans" cxnId="{7243CB7C-169B-EA45-A740-14146B59CBD1}">
      <dgm:prSet/>
      <dgm:spPr/>
      <dgm:t>
        <a:bodyPr/>
        <a:lstStyle/>
        <a:p>
          <a:endParaRPr lang="en-US" sz="1600"/>
        </a:p>
      </dgm:t>
    </dgm:pt>
    <dgm:pt modelId="{73CEF403-0A4D-904A-8086-77E88B413C5B}">
      <dgm:prSet custT="1"/>
      <dgm:spPr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15240" rIns="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Gains of restoration-aware WANs.</a:t>
          </a:r>
        </a:p>
      </dgm:t>
    </dgm:pt>
    <dgm:pt modelId="{968FA649-B5A9-CA4C-96EF-9F553DAF7EE7}" type="parTrans" cxnId="{7C13D9A1-6A71-E946-B1FF-4AFF1BA580B7}">
      <dgm:prSet/>
      <dgm:spPr/>
      <dgm:t>
        <a:bodyPr/>
        <a:lstStyle/>
        <a:p>
          <a:endParaRPr lang="en-US" sz="1600"/>
        </a:p>
      </dgm:t>
    </dgm:pt>
    <dgm:pt modelId="{D0370127-BA4C-5B44-A64F-220C404A2494}" type="sibTrans" cxnId="{7C13D9A1-6A71-E946-B1FF-4AFF1BA580B7}">
      <dgm:prSet/>
      <dgm:spPr/>
      <dgm:t>
        <a:bodyPr/>
        <a:lstStyle/>
        <a:p>
          <a:endParaRPr lang="en-US" sz="1600"/>
        </a:p>
      </dgm:t>
    </dgm:pt>
    <dgm:pt modelId="{4994D561-A321-CF42-8E4B-0ABE273E79B5}" type="pres">
      <dgm:prSet presAssocID="{0A6E9C86-0873-CF49-ACB8-14961B3A015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55AAA17-F201-CD43-94FF-2BE90A377E48}" type="pres">
      <dgm:prSet presAssocID="{ABE3C3D7-C0D0-FA42-BE99-A693DBFCD7C3}" presName="horFlow" presStyleCnt="0"/>
      <dgm:spPr/>
    </dgm:pt>
    <dgm:pt modelId="{F71803C4-83F4-C040-9AE0-748CAC8B5FF0}" type="pres">
      <dgm:prSet presAssocID="{ABE3C3D7-C0D0-FA42-BE99-A693DBFCD7C3}" presName="bigChev" presStyleLbl="node1" presStyleIdx="0" presStyleCnt="4" custScaleX="123213"/>
      <dgm:spPr>
        <a:xfrm>
          <a:off x="5484" y="3776"/>
          <a:ext cx="3027210" cy="982756"/>
        </a:xfrm>
        <a:prstGeom prst="chevron">
          <a:avLst/>
        </a:prstGeom>
      </dgm:spPr>
    </dgm:pt>
    <dgm:pt modelId="{EFA4737D-925C-B145-BC46-7C8D4220B352}" type="pres">
      <dgm:prSet presAssocID="{C730C108-22D8-E543-971A-DB319D5BB14D}" presName="parTrans" presStyleCnt="0"/>
      <dgm:spPr/>
    </dgm:pt>
    <dgm:pt modelId="{196B80D5-AE45-5D48-B027-323CF47D0721}" type="pres">
      <dgm:prSet presAssocID="{FEC0FD3B-2E75-614B-9ADC-D89280F5A962}" presName="node" presStyleLbl="alignAccFollowNode1" presStyleIdx="0" presStyleCnt="4" custScaleX="382343">
        <dgm:presLayoutVars>
          <dgm:bulletEnabled val="1"/>
        </dgm:presLayoutVars>
      </dgm:prSet>
      <dgm:spPr>
        <a:xfrm>
          <a:off x="2713299" y="87310"/>
          <a:ext cx="7796815" cy="815688"/>
        </a:xfrm>
        <a:prstGeom prst="chevron">
          <a:avLst/>
        </a:prstGeom>
      </dgm:spPr>
    </dgm:pt>
    <dgm:pt modelId="{6A3D8C8C-CC96-C849-A554-764CB9DE4018}" type="pres">
      <dgm:prSet presAssocID="{ABE3C3D7-C0D0-FA42-BE99-A693DBFCD7C3}" presName="vSp" presStyleCnt="0"/>
      <dgm:spPr/>
    </dgm:pt>
    <dgm:pt modelId="{2DAAA1B9-D175-F843-BA99-87444497E463}" type="pres">
      <dgm:prSet presAssocID="{28D2B343-E7E4-C942-9A00-D1AA1870AF95}" presName="horFlow" presStyleCnt="0"/>
      <dgm:spPr/>
    </dgm:pt>
    <dgm:pt modelId="{3DB5AD01-166D-294A-9E68-54CC2B428F2F}" type="pres">
      <dgm:prSet presAssocID="{28D2B343-E7E4-C942-9A00-D1AA1870AF95}" presName="bigChev" presStyleLbl="node1" presStyleIdx="1" presStyleCnt="4" custScaleX="123213"/>
      <dgm:spPr>
        <a:xfrm>
          <a:off x="5484" y="1124119"/>
          <a:ext cx="3027210" cy="982756"/>
        </a:xfrm>
        <a:prstGeom prst="chevron">
          <a:avLst/>
        </a:prstGeom>
      </dgm:spPr>
    </dgm:pt>
    <dgm:pt modelId="{B926579A-8657-E54A-83B1-916EA8103D6B}" type="pres">
      <dgm:prSet presAssocID="{E44B0321-AAFB-184E-B3EE-D1BC05AA068D}" presName="parTrans" presStyleCnt="0"/>
      <dgm:spPr/>
    </dgm:pt>
    <dgm:pt modelId="{50617B01-F622-B640-822F-4EABBFAA71DD}" type="pres">
      <dgm:prSet presAssocID="{707ACC0D-867C-D44B-831D-9E1E358D16C0}" presName="node" presStyleLbl="alignAccFollowNode1" presStyleIdx="1" presStyleCnt="4" custScaleX="382343">
        <dgm:presLayoutVars>
          <dgm:bulletEnabled val="1"/>
        </dgm:presLayoutVars>
      </dgm:prSet>
      <dgm:spPr>
        <a:xfrm>
          <a:off x="2713299" y="1207653"/>
          <a:ext cx="7796815" cy="815688"/>
        </a:xfrm>
        <a:prstGeom prst="chevron">
          <a:avLst/>
        </a:prstGeom>
      </dgm:spPr>
    </dgm:pt>
    <dgm:pt modelId="{3DAD7774-B737-5E4B-9250-F7D6F736BF64}" type="pres">
      <dgm:prSet presAssocID="{28D2B343-E7E4-C942-9A00-D1AA1870AF95}" presName="vSp" presStyleCnt="0"/>
      <dgm:spPr/>
    </dgm:pt>
    <dgm:pt modelId="{92F1700A-394E-FF4A-85E5-3237AA98E304}" type="pres">
      <dgm:prSet presAssocID="{FED9E87E-7945-7547-ADF9-EA0DC715116E}" presName="horFlow" presStyleCnt="0"/>
      <dgm:spPr/>
    </dgm:pt>
    <dgm:pt modelId="{63090DC6-C996-3649-801D-6CEFBB7A34B5}" type="pres">
      <dgm:prSet presAssocID="{FED9E87E-7945-7547-ADF9-EA0DC715116E}" presName="bigChev" presStyleLbl="node1" presStyleIdx="2" presStyleCnt="4" custScaleX="123213"/>
      <dgm:spPr>
        <a:xfrm>
          <a:off x="5484" y="2244461"/>
          <a:ext cx="3027210" cy="982756"/>
        </a:xfrm>
        <a:prstGeom prst="chevron">
          <a:avLst/>
        </a:prstGeom>
      </dgm:spPr>
    </dgm:pt>
    <dgm:pt modelId="{7F1ACE30-013A-1549-91F8-4279A7DFC98E}" type="pres">
      <dgm:prSet presAssocID="{17A03433-361E-AD4A-9435-393115C15469}" presName="parTrans" presStyleCnt="0"/>
      <dgm:spPr/>
    </dgm:pt>
    <dgm:pt modelId="{33EC7492-FDB4-854B-8E5B-7B245775A3A7}" type="pres">
      <dgm:prSet presAssocID="{E604269C-C27D-5042-B0B2-34A62899B706}" presName="node" presStyleLbl="alignAccFollowNode1" presStyleIdx="2" presStyleCnt="4" custScaleX="382343">
        <dgm:presLayoutVars>
          <dgm:bulletEnabled val="1"/>
        </dgm:presLayoutVars>
      </dgm:prSet>
      <dgm:spPr>
        <a:xfrm>
          <a:off x="2713299" y="2327996"/>
          <a:ext cx="7796815" cy="815688"/>
        </a:xfrm>
        <a:prstGeom prst="chevron">
          <a:avLst/>
        </a:prstGeom>
      </dgm:spPr>
    </dgm:pt>
    <dgm:pt modelId="{064564F0-CFB8-914A-BE14-CC0A67949A8B}" type="pres">
      <dgm:prSet presAssocID="{FED9E87E-7945-7547-ADF9-EA0DC715116E}" presName="vSp" presStyleCnt="0"/>
      <dgm:spPr/>
    </dgm:pt>
    <dgm:pt modelId="{E00D19CE-864A-8849-BB74-699E512F2BA8}" type="pres">
      <dgm:prSet presAssocID="{18754FFA-359A-5B47-A0CE-AFD6EBDAD5CC}" presName="horFlow" presStyleCnt="0"/>
      <dgm:spPr/>
    </dgm:pt>
    <dgm:pt modelId="{9E2351EC-C557-A345-94BC-D3C7EA7C579A}" type="pres">
      <dgm:prSet presAssocID="{18754FFA-359A-5B47-A0CE-AFD6EBDAD5CC}" presName="bigChev" presStyleLbl="node1" presStyleIdx="3" presStyleCnt="4" custScaleX="123213"/>
      <dgm:spPr>
        <a:xfrm>
          <a:off x="5484" y="3364804"/>
          <a:ext cx="3027210" cy="982756"/>
        </a:xfrm>
        <a:prstGeom prst="chevron">
          <a:avLst/>
        </a:prstGeom>
      </dgm:spPr>
    </dgm:pt>
    <dgm:pt modelId="{6B0D7D03-9427-024D-A209-712E4771D8AE}" type="pres">
      <dgm:prSet presAssocID="{968FA649-B5A9-CA4C-96EF-9F553DAF7EE7}" presName="parTrans" presStyleCnt="0"/>
      <dgm:spPr/>
    </dgm:pt>
    <dgm:pt modelId="{8E8914E3-2046-6844-AC00-FA821A138640}" type="pres">
      <dgm:prSet presAssocID="{73CEF403-0A4D-904A-8086-77E88B413C5B}" presName="node" presStyleLbl="alignAccFollowNode1" presStyleIdx="3" presStyleCnt="4" custScaleX="382343">
        <dgm:presLayoutVars>
          <dgm:bulletEnabled val="1"/>
        </dgm:presLayoutVars>
      </dgm:prSet>
      <dgm:spPr>
        <a:xfrm>
          <a:off x="2713299" y="3448339"/>
          <a:ext cx="7796815" cy="815688"/>
        </a:xfrm>
        <a:prstGeom prst="chevron">
          <a:avLst/>
        </a:prstGeom>
      </dgm:spPr>
    </dgm:pt>
  </dgm:ptLst>
  <dgm:cxnLst>
    <dgm:cxn modelId="{76362E21-3D78-3C4E-AE73-FD2A4F389B66}" type="presOf" srcId="{FED9E87E-7945-7547-ADF9-EA0DC715116E}" destId="{63090DC6-C996-3649-801D-6CEFBB7A34B5}" srcOrd="0" destOrd="0" presId="urn:microsoft.com/office/officeart/2005/8/layout/lProcess3"/>
    <dgm:cxn modelId="{A3CCC925-E920-A74B-AE5A-D871B13A1CFA}" type="presOf" srcId="{FEC0FD3B-2E75-614B-9ADC-D89280F5A962}" destId="{196B80D5-AE45-5D48-B027-323CF47D0721}" srcOrd="0" destOrd="0" presId="urn:microsoft.com/office/officeart/2005/8/layout/lProcess3"/>
    <dgm:cxn modelId="{3BDB0230-44C4-374A-A360-3046ABB73C66}" srcId="{28D2B343-E7E4-C942-9A00-D1AA1870AF95}" destId="{707ACC0D-867C-D44B-831D-9E1E358D16C0}" srcOrd="0" destOrd="0" parTransId="{E44B0321-AAFB-184E-B3EE-D1BC05AA068D}" sibTransId="{AD177C92-9939-3E49-A088-44A08B3D6C4B}"/>
    <dgm:cxn modelId="{E5A15B34-8953-0C4B-A788-1834B02947F9}" type="presOf" srcId="{E604269C-C27D-5042-B0B2-34A62899B706}" destId="{33EC7492-FDB4-854B-8E5B-7B245775A3A7}" srcOrd="0" destOrd="0" presId="urn:microsoft.com/office/officeart/2005/8/layout/lProcess3"/>
    <dgm:cxn modelId="{707EC73C-4A51-9E47-898C-AEC410053CB5}" type="presOf" srcId="{18754FFA-359A-5B47-A0CE-AFD6EBDAD5CC}" destId="{9E2351EC-C557-A345-94BC-D3C7EA7C579A}" srcOrd="0" destOrd="0" presId="urn:microsoft.com/office/officeart/2005/8/layout/lProcess3"/>
    <dgm:cxn modelId="{E49A604E-698E-734B-80B0-5655CF1F95D2}" srcId="{0A6E9C86-0873-CF49-ACB8-14961B3A0157}" destId="{FED9E87E-7945-7547-ADF9-EA0DC715116E}" srcOrd="2" destOrd="0" parTransId="{809CBE2A-CB13-8740-8C41-9CA2619B3DFF}" sibTransId="{A0B754D7-F217-884B-B799-8F8ECD8D5154}"/>
    <dgm:cxn modelId="{4551BE5C-2123-5E4D-A34F-35791986B8BA}" type="presOf" srcId="{73CEF403-0A4D-904A-8086-77E88B413C5B}" destId="{8E8914E3-2046-6844-AC00-FA821A138640}" srcOrd="0" destOrd="0" presId="urn:microsoft.com/office/officeart/2005/8/layout/lProcess3"/>
    <dgm:cxn modelId="{01B3CF6D-2D56-B44B-80CA-6F7380104B35}" type="presOf" srcId="{707ACC0D-867C-D44B-831D-9E1E358D16C0}" destId="{50617B01-F622-B640-822F-4EABBFAA71DD}" srcOrd="0" destOrd="0" presId="urn:microsoft.com/office/officeart/2005/8/layout/lProcess3"/>
    <dgm:cxn modelId="{7243CB7C-169B-EA45-A740-14146B59CBD1}" srcId="{ABE3C3D7-C0D0-FA42-BE99-A693DBFCD7C3}" destId="{FEC0FD3B-2E75-614B-9ADC-D89280F5A962}" srcOrd="0" destOrd="0" parTransId="{C730C108-22D8-E543-971A-DB319D5BB14D}" sibTransId="{E7FBA341-E524-9F43-800A-28323012B393}"/>
    <dgm:cxn modelId="{5748A096-A508-6542-AC81-DB45AE27E75D}" type="presOf" srcId="{ABE3C3D7-C0D0-FA42-BE99-A693DBFCD7C3}" destId="{F71803C4-83F4-C040-9AE0-748CAC8B5FF0}" srcOrd="0" destOrd="0" presId="urn:microsoft.com/office/officeart/2005/8/layout/lProcess3"/>
    <dgm:cxn modelId="{7C13D9A1-6A71-E946-B1FF-4AFF1BA580B7}" srcId="{18754FFA-359A-5B47-A0CE-AFD6EBDAD5CC}" destId="{73CEF403-0A4D-904A-8086-77E88B413C5B}" srcOrd="0" destOrd="0" parTransId="{968FA649-B5A9-CA4C-96EF-9F553DAF7EE7}" sibTransId="{D0370127-BA4C-5B44-A64F-220C404A2494}"/>
    <dgm:cxn modelId="{D304F2C8-2B7D-2043-B5C5-8232D45672BE}" type="presOf" srcId="{28D2B343-E7E4-C942-9A00-D1AA1870AF95}" destId="{3DB5AD01-166D-294A-9E68-54CC2B428F2F}" srcOrd="0" destOrd="0" presId="urn:microsoft.com/office/officeart/2005/8/layout/lProcess3"/>
    <dgm:cxn modelId="{3E2C2FD1-B146-5446-BEC4-0FD8173E657E}" srcId="{FED9E87E-7945-7547-ADF9-EA0DC715116E}" destId="{E604269C-C27D-5042-B0B2-34A62899B706}" srcOrd="0" destOrd="0" parTransId="{17A03433-361E-AD4A-9435-393115C15469}" sibTransId="{9D97AB73-7EDF-CA43-9F1F-077E13B3F55B}"/>
    <dgm:cxn modelId="{9BF071E1-09B8-FA4D-AE06-6C0421A9BB41}" srcId="{0A6E9C86-0873-CF49-ACB8-14961B3A0157}" destId="{ABE3C3D7-C0D0-FA42-BE99-A693DBFCD7C3}" srcOrd="0" destOrd="0" parTransId="{98073505-3F6F-E94C-AD32-17586CC1B86E}" sibTransId="{2BF68760-AF08-C444-854A-9E998A485A04}"/>
    <dgm:cxn modelId="{08F86BE9-1F52-1642-8950-90AFB8D00122}" srcId="{0A6E9C86-0873-CF49-ACB8-14961B3A0157}" destId="{28D2B343-E7E4-C942-9A00-D1AA1870AF95}" srcOrd="1" destOrd="0" parTransId="{F8211984-B78B-D24D-8B93-2838062419FC}" sibTransId="{E613DBE9-71F2-2344-BB3E-955E4CDE76F1}"/>
    <dgm:cxn modelId="{3BB919F6-6622-034C-9615-9AA5D8525140}" srcId="{0A6E9C86-0873-CF49-ACB8-14961B3A0157}" destId="{18754FFA-359A-5B47-A0CE-AFD6EBDAD5CC}" srcOrd="3" destOrd="0" parTransId="{0997E51D-518D-184A-A810-423A0B6DB0AC}" sibTransId="{B247F8EC-38CB-E141-808D-791505FAE66E}"/>
    <dgm:cxn modelId="{38D3CBFC-BA73-8E47-B7CF-DA8091EF994B}" type="presOf" srcId="{0A6E9C86-0873-CF49-ACB8-14961B3A0157}" destId="{4994D561-A321-CF42-8E4B-0ABE273E79B5}" srcOrd="0" destOrd="0" presId="urn:microsoft.com/office/officeart/2005/8/layout/lProcess3"/>
    <dgm:cxn modelId="{60BC20B2-149D-4E40-B67B-ABC0C8EDC3AD}" type="presParOf" srcId="{4994D561-A321-CF42-8E4B-0ABE273E79B5}" destId="{955AAA17-F201-CD43-94FF-2BE90A377E48}" srcOrd="0" destOrd="0" presId="urn:microsoft.com/office/officeart/2005/8/layout/lProcess3"/>
    <dgm:cxn modelId="{58698DF9-1AE9-1248-93B2-50E597364D18}" type="presParOf" srcId="{955AAA17-F201-CD43-94FF-2BE90A377E48}" destId="{F71803C4-83F4-C040-9AE0-748CAC8B5FF0}" srcOrd="0" destOrd="0" presId="urn:microsoft.com/office/officeart/2005/8/layout/lProcess3"/>
    <dgm:cxn modelId="{96E82DB5-B954-9848-9F7A-F8BBC4220B81}" type="presParOf" srcId="{955AAA17-F201-CD43-94FF-2BE90A377E48}" destId="{EFA4737D-925C-B145-BC46-7C8D4220B352}" srcOrd="1" destOrd="0" presId="urn:microsoft.com/office/officeart/2005/8/layout/lProcess3"/>
    <dgm:cxn modelId="{7F003914-4F6C-8A4E-BB90-064FA88E0896}" type="presParOf" srcId="{955AAA17-F201-CD43-94FF-2BE90A377E48}" destId="{196B80D5-AE45-5D48-B027-323CF47D0721}" srcOrd="2" destOrd="0" presId="urn:microsoft.com/office/officeart/2005/8/layout/lProcess3"/>
    <dgm:cxn modelId="{08E42C33-73B1-F945-B6E9-D8649B19053B}" type="presParOf" srcId="{4994D561-A321-CF42-8E4B-0ABE273E79B5}" destId="{6A3D8C8C-CC96-C849-A554-764CB9DE4018}" srcOrd="1" destOrd="0" presId="urn:microsoft.com/office/officeart/2005/8/layout/lProcess3"/>
    <dgm:cxn modelId="{B9CA71AF-EAF2-0745-AB97-67010D6639EB}" type="presParOf" srcId="{4994D561-A321-CF42-8E4B-0ABE273E79B5}" destId="{2DAAA1B9-D175-F843-BA99-87444497E463}" srcOrd="2" destOrd="0" presId="urn:microsoft.com/office/officeart/2005/8/layout/lProcess3"/>
    <dgm:cxn modelId="{FE1D4B04-BC77-6440-8BCF-672593BBE516}" type="presParOf" srcId="{2DAAA1B9-D175-F843-BA99-87444497E463}" destId="{3DB5AD01-166D-294A-9E68-54CC2B428F2F}" srcOrd="0" destOrd="0" presId="urn:microsoft.com/office/officeart/2005/8/layout/lProcess3"/>
    <dgm:cxn modelId="{BF592EA2-9444-744F-82D2-0057C0285BEC}" type="presParOf" srcId="{2DAAA1B9-D175-F843-BA99-87444497E463}" destId="{B926579A-8657-E54A-83B1-916EA8103D6B}" srcOrd="1" destOrd="0" presId="urn:microsoft.com/office/officeart/2005/8/layout/lProcess3"/>
    <dgm:cxn modelId="{F4B416FB-1609-F345-B6EE-5CB77D13C5F7}" type="presParOf" srcId="{2DAAA1B9-D175-F843-BA99-87444497E463}" destId="{50617B01-F622-B640-822F-4EABBFAA71DD}" srcOrd="2" destOrd="0" presId="urn:microsoft.com/office/officeart/2005/8/layout/lProcess3"/>
    <dgm:cxn modelId="{0EEC6CE9-EC05-1C4A-B96D-EA9CB1D7E98E}" type="presParOf" srcId="{4994D561-A321-CF42-8E4B-0ABE273E79B5}" destId="{3DAD7774-B737-5E4B-9250-F7D6F736BF64}" srcOrd="3" destOrd="0" presId="urn:microsoft.com/office/officeart/2005/8/layout/lProcess3"/>
    <dgm:cxn modelId="{704C7764-34D5-8945-ACB5-46135E52ED61}" type="presParOf" srcId="{4994D561-A321-CF42-8E4B-0ABE273E79B5}" destId="{92F1700A-394E-FF4A-85E5-3237AA98E304}" srcOrd="4" destOrd="0" presId="urn:microsoft.com/office/officeart/2005/8/layout/lProcess3"/>
    <dgm:cxn modelId="{2234E1D6-9050-614C-8B9A-B7D74E9FE2A4}" type="presParOf" srcId="{92F1700A-394E-FF4A-85E5-3237AA98E304}" destId="{63090DC6-C996-3649-801D-6CEFBB7A34B5}" srcOrd="0" destOrd="0" presId="urn:microsoft.com/office/officeart/2005/8/layout/lProcess3"/>
    <dgm:cxn modelId="{54F211D2-C66F-CB40-B36E-BD75AB231CDB}" type="presParOf" srcId="{92F1700A-394E-FF4A-85E5-3237AA98E304}" destId="{7F1ACE30-013A-1549-91F8-4279A7DFC98E}" srcOrd="1" destOrd="0" presId="urn:microsoft.com/office/officeart/2005/8/layout/lProcess3"/>
    <dgm:cxn modelId="{16B7F545-A852-2249-BB25-107D09BA23D6}" type="presParOf" srcId="{92F1700A-394E-FF4A-85E5-3237AA98E304}" destId="{33EC7492-FDB4-854B-8E5B-7B245775A3A7}" srcOrd="2" destOrd="0" presId="urn:microsoft.com/office/officeart/2005/8/layout/lProcess3"/>
    <dgm:cxn modelId="{AE5C74E1-4BD8-734F-831B-48E6BA585ADE}" type="presParOf" srcId="{4994D561-A321-CF42-8E4B-0ABE273E79B5}" destId="{064564F0-CFB8-914A-BE14-CC0A67949A8B}" srcOrd="5" destOrd="0" presId="urn:microsoft.com/office/officeart/2005/8/layout/lProcess3"/>
    <dgm:cxn modelId="{1EC2BF14-3D42-B448-863D-298A82A6167F}" type="presParOf" srcId="{4994D561-A321-CF42-8E4B-0ABE273E79B5}" destId="{E00D19CE-864A-8849-BB74-699E512F2BA8}" srcOrd="6" destOrd="0" presId="urn:microsoft.com/office/officeart/2005/8/layout/lProcess3"/>
    <dgm:cxn modelId="{B27D29EF-14B0-3F4B-8729-E493A4215435}" type="presParOf" srcId="{E00D19CE-864A-8849-BB74-699E512F2BA8}" destId="{9E2351EC-C557-A345-94BC-D3C7EA7C579A}" srcOrd="0" destOrd="0" presId="urn:microsoft.com/office/officeart/2005/8/layout/lProcess3"/>
    <dgm:cxn modelId="{801505FF-C19A-C643-A07D-622702F71604}" type="presParOf" srcId="{E00D19CE-864A-8849-BB74-699E512F2BA8}" destId="{6B0D7D03-9427-024D-A209-712E4771D8AE}" srcOrd="1" destOrd="0" presId="urn:microsoft.com/office/officeart/2005/8/layout/lProcess3"/>
    <dgm:cxn modelId="{EE84EF6E-7385-EA45-B680-8BFFABEF578E}" type="presParOf" srcId="{E00D19CE-864A-8849-BB74-699E512F2BA8}" destId="{8E8914E3-2046-6844-AC00-FA821A13864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803C4-83F4-C040-9AE0-748CAC8B5FF0}">
      <dsp:nvSpPr>
        <dsp:cNvPr id="0" name=""/>
        <dsp:cNvSpPr/>
      </dsp:nvSpPr>
      <dsp:spPr>
        <a:xfrm>
          <a:off x="5484" y="3776"/>
          <a:ext cx="3027210" cy="982756"/>
        </a:xfrm>
        <a:prstGeom prst="chevron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tate-of-the-art</a:t>
          </a:r>
        </a:p>
      </dsp:txBody>
      <dsp:txXfrm>
        <a:off x="496862" y="3776"/>
        <a:ext cx="2044454" cy="982756"/>
      </dsp:txXfrm>
    </dsp:sp>
    <dsp:sp modelId="{196B80D5-AE45-5D48-B027-323CF47D0721}">
      <dsp:nvSpPr>
        <dsp:cNvPr id="0" name=""/>
        <dsp:cNvSpPr/>
      </dsp:nvSpPr>
      <dsp:spPr>
        <a:xfrm>
          <a:off x="2713299" y="87310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Impact of fiber cuts on WANs.</a:t>
          </a:r>
        </a:p>
      </dsp:txBody>
      <dsp:txXfrm>
        <a:off x="3121143" y="87310"/>
        <a:ext cx="6981127" cy="815688"/>
      </dsp:txXfrm>
    </dsp:sp>
    <dsp:sp modelId="{3DB5AD01-166D-294A-9E68-54CC2B428F2F}">
      <dsp:nvSpPr>
        <dsp:cNvPr id="0" name=""/>
        <dsp:cNvSpPr/>
      </dsp:nvSpPr>
      <dsp:spPr>
        <a:xfrm>
          <a:off x="5484" y="1124119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O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pportunity</a:t>
          </a:r>
        </a:p>
      </dsp:txBody>
      <dsp:txXfrm>
        <a:off x="496862" y="1124119"/>
        <a:ext cx="2044454" cy="982756"/>
      </dsp:txXfrm>
    </dsp:sp>
    <dsp:sp modelId="{50617B01-F622-B640-822F-4EABBFAA71DD}">
      <dsp:nvSpPr>
        <dsp:cNvPr id="0" name=""/>
        <dsp:cNvSpPr/>
      </dsp:nvSpPr>
      <dsp:spPr>
        <a:xfrm>
          <a:off x="2713299" y="1207653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Failed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IP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links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can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be</a:t>
          </a:r>
          <a:r>
            <a:rPr lang="zh-CN" alt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 </a:t>
          </a: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restored.</a:t>
          </a:r>
          <a:endParaRPr lang="en-US" sz="2400" b="1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>
        <a:off x="3121143" y="1207653"/>
        <a:ext cx="6981127" cy="815688"/>
      </dsp:txXfrm>
    </dsp:sp>
    <dsp:sp modelId="{63090DC6-C996-3649-801D-6CEFBB7A34B5}">
      <dsp:nvSpPr>
        <dsp:cNvPr id="0" name=""/>
        <dsp:cNvSpPr/>
      </dsp:nvSpPr>
      <dsp:spPr>
        <a:xfrm>
          <a:off x="5484" y="2244461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System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sp:txBody>
      <dsp:txXfrm>
        <a:off x="496862" y="2244461"/>
        <a:ext cx="2044454" cy="982756"/>
      </dsp:txXfrm>
    </dsp:sp>
    <dsp:sp modelId="{33EC7492-FDB4-854B-8E5B-7B245775A3A7}">
      <dsp:nvSpPr>
        <dsp:cNvPr id="0" name=""/>
        <dsp:cNvSpPr/>
      </dsp:nvSpPr>
      <dsp:spPr>
        <a:xfrm>
          <a:off x="2713299" y="2327996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Dynamically restore failed IP links with ARROW.</a:t>
          </a:r>
        </a:p>
      </dsp:txBody>
      <dsp:txXfrm>
        <a:off x="3121143" y="2327996"/>
        <a:ext cx="6981127" cy="815688"/>
      </dsp:txXfrm>
    </dsp:sp>
    <dsp:sp modelId="{9E2351EC-C557-A345-94BC-D3C7EA7C579A}">
      <dsp:nvSpPr>
        <dsp:cNvPr id="0" name=""/>
        <dsp:cNvSpPr/>
      </dsp:nvSpPr>
      <dsp:spPr>
        <a:xfrm>
          <a:off x="5484" y="3364804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Evaluations</a:t>
          </a:r>
          <a:endParaRPr lang="en-US" sz="2400" b="1" i="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496862" y="3364804"/>
        <a:ext cx="2044454" cy="982756"/>
      </dsp:txXfrm>
    </dsp:sp>
    <dsp:sp modelId="{8E8914E3-2046-6844-AC00-FA821A138640}">
      <dsp:nvSpPr>
        <dsp:cNvPr id="0" name=""/>
        <dsp:cNvSpPr/>
      </dsp:nvSpPr>
      <dsp:spPr>
        <a:xfrm>
          <a:off x="2713299" y="3448339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Gains of restoration-aware WANs</a:t>
          </a:r>
        </a:p>
      </dsp:txBody>
      <dsp:txXfrm>
        <a:off x="3121143" y="3448339"/>
        <a:ext cx="6981127" cy="815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803C4-83F4-C040-9AE0-748CAC8B5FF0}">
      <dsp:nvSpPr>
        <dsp:cNvPr id="0" name=""/>
        <dsp:cNvSpPr/>
      </dsp:nvSpPr>
      <dsp:spPr>
        <a:xfrm>
          <a:off x="5484" y="3776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tate-of-the-art</a:t>
          </a:r>
        </a:p>
      </dsp:txBody>
      <dsp:txXfrm>
        <a:off x="496862" y="3776"/>
        <a:ext cx="2044454" cy="982756"/>
      </dsp:txXfrm>
    </dsp:sp>
    <dsp:sp modelId="{196B80D5-AE45-5D48-B027-323CF47D0721}">
      <dsp:nvSpPr>
        <dsp:cNvPr id="0" name=""/>
        <dsp:cNvSpPr/>
      </dsp:nvSpPr>
      <dsp:spPr>
        <a:xfrm>
          <a:off x="2713299" y="87310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Impact of fiber cuts on WANs.</a:t>
          </a:r>
        </a:p>
      </dsp:txBody>
      <dsp:txXfrm>
        <a:off x="3121143" y="87310"/>
        <a:ext cx="6981127" cy="815688"/>
      </dsp:txXfrm>
    </dsp:sp>
    <dsp:sp modelId="{3DB5AD01-166D-294A-9E68-54CC2B428F2F}">
      <dsp:nvSpPr>
        <dsp:cNvPr id="0" name=""/>
        <dsp:cNvSpPr/>
      </dsp:nvSpPr>
      <dsp:spPr>
        <a:xfrm>
          <a:off x="5484" y="1124119"/>
          <a:ext cx="3027210" cy="982756"/>
        </a:xfrm>
        <a:prstGeom prst="chevron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O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pportunity</a:t>
          </a:r>
        </a:p>
      </dsp:txBody>
      <dsp:txXfrm>
        <a:off x="496862" y="1124119"/>
        <a:ext cx="2044454" cy="982756"/>
      </dsp:txXfrm>
    </dsp:sp>
    <dsp:sp modelId="{50617B01-F622-B640-822F-4EABBFAA71DD}">
      <dsp:nvSpPr>
        <dsp:cNvPr id="0" name=""/>
        <dsp:cNvSpPr/>
      </dsp:nvSpPr>
      <dsp:spPr>
        <a:xfrm>
          <a:off x="2713299" y="1207653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Failed IP links can be restored.</a:t>
          </a:r>
          <a:endParaRPr lang="en-US" sz="2400" b="1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>
        <a:off x="3121143" y="1207653"/>
        <a:ext cx="6981127" cy="815688"/>
      </dsp:txXfrm>
    </dsp:sp>
    <dsp:sp modelId="{63090DC6-C996-3649-801D-6CEFBB7A34B5}">
      <dsp:nvSpPr>
        <dsp:cNvPr id="0" name=""/>
        <dsp:cNvSpPr/>
      </dsp:nvSpPr>
      <dsp:spPr>
        <a:xfrm>
          <a:off x="5484" y="2244461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System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sp:txBody>
      <dsp:txXfrm>
        <a:off x="496862" y="2244461"/>
        <a:ext cx="2044454" cy="982756"/>
      </dsp:txXfrm>
    </dsp:sp>
    <dsp:sp modelId="{33EC7492-FDB4-854B-8E5B-7B245775A3A7}">
      <dsp:nvSpPr>
        <dsp:cNvPr id="0" name=""/>
        <dsp:cNvSpPr/>
      </dsp:nvSpPr>
      <dsp:spPr>
        <a:xfrm>
          <a:off x="2713299" y="2327996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Dynamically restore failed IP links with ARROW.</a:t>
          </a:r>
        </a:p>
      </dsp:txBody>
      <dsp:txXfrm>
        <a:off x="3121143" y="2327996"/>
        <a:ext cx="6981127" cy="815688"/>
      </dsp:txXfrm>
    </dsp:sp>
    <dsp:sp modelId="{9E2351EC-C557-A345-94BC-D3C7EA7C579A}">
      <dsp:nvSpPr>
        <dsp:cNvPr id="0" name=""/>
        <dsp:cNvSpPr/>
      </dsp:nvSpPr>
      <dsp:spPr>
        <a:xfrm>
          <a:off x="5484" y="3364804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Evaluations</a:t>
          </a:r>
          <a:endParaRPr lang="en-US" sz="2400" b="1" i="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496862" y="3364804"/>
        <a:ext cx="2044454" cy="982756"/>
      </dsp:txXfrm>
    </dsp:sp>
    <dsp:sp modelId="{8E8914E3-2046-6844-AC00-FA821A138640}">
      <dsp:nvSpPr>
        <dsp:cNvPr id="0" name=""/>
        <dsp:cNvSpPr/>
      </dsp:nvSpPr>
      <dsp:spPr>
        <a:xfrm>
          <a:off x="2713299" y="3448339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Gains of restoration-aware WANs.</a:t>
          </a:r>
        </a:p>
      </dsp:txBody>
      <dsp:txXfrm>
        <a:off x="3121143" y="3448339"/>
        <a:ext cx="6981127" cy="815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803C4-83F4-C040-9AE0-748CAC8B5FF0}">
      <dsp:nvSpPr>
        <dsp:cNvPr id="0" name=""/>
        <dsp:cNvSpPr/>
      </dsp:nvSpPr>
      <dsp:spPr>
        <a:xfrm>
          <a:off x="5484" y="3776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tate-of-the-art</a:t>
          </a:r>
        </a:p>
      </dsp:txBody>
      <dsp:txXfrm>
        <a:off x="496862" y="3776"/>
        <a:ext cx="2044454" cy="982756"/>
      </dsp:txXfrm>
    </dsp:sp>
    <dsp:sp modelId="{196B80D5-AE45-5D48-B027-323CF47D0721}">
      <dsp:nvSpPr>
        <dsp:cNvPr id="0" name=""/>
        <dsp:cNvSpPr/>
      </dsp:nvSpPr>
      <dsp:spPr>
        <a:xfrm>
          <a:off x="2713299" y="87310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Impact of fiber cuts on WANs.</a:t>
          </a:r>
        </a:p>
      </dsp:txBody>
      <dsp:txXfrm>
        <a:off x="3121143" y="87310"/>
        <a:ext cx="6981127" cy="815688"/>
      </dsp:txXfrm>
    </dsp:sp>
    <dsp:sp modelId="{3DB5AD01-166D-294A-9E68-54CC2B428F2F}">
      <dsp:nvSpPr>
        <dsp:cNvPr id="0" name=""/>
        <dsp:cNvSpPr/>
      </dsp:nvSpPr>
      <dsp:spPr>
        <a:xfrm>
          <a:off x="5484" y="1124119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O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pportunity</a:t>
          </a:r>
        </a:p>
      </dsp:txBody>
      <dsp:txXfrm>
        <a:off x="496862" y="1124119"/>
        <a:ext cx="2044454" cy="982756"/>
      </dsp:txXfrm>
    </dsp:sp>
    <dsp:sp modelId="{50617B01-F622-B640-822F-4EABBFAA71DD}">
      <dsp:nvSpPr>
        <dsp:cNvPr id="0" name=""/>
        <dsp:cNvSpPr/>
      </dsp:nvSpPr>
      <dsp:spPr>
        <a:xfrm>
          <a:off x="2713299" y="1207653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Failed IP links can be restored.</a:t>
          </a:r>
        </a:p>
      </dsp:txBody>
      <dsp:txXfrm>
        <a:off x="3121143" y="1207653"/>
        <a:ext cx="6981127" cy="815688"/>
      </dsp:txXfrm>
    </dsp:sp>
    <dsp:sp modelId="{63090DC6-C996-3649-801D-6CEFBB7A34B5}">
      <dsp:nvSpPr>
        <dsp:cNvPr id="0" name=""/>
        <dsp:cNvSpPr/>
      </dsp:nvSpPr>
      <dsp:spPr>
        <a:xfrm>
          <a:off x="5484" y="2244461"/>
          <a:ext cx="3027210" cy="982756"/>
        </a:xfrm>
        <a:prstGeom prst="chevron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System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sp:txBody>
      <dsp:txXfrm>
        <a:off x="496862" y="2244461"/>
        <a:ext cx="2044454" cy="982756"/>
      </dsp:txXfrm>
    </dsp:sp>
    <dsp:sp modelId="{33EC7492-FDB4-854B-8E5B-7B245775A3A7}">
      <dsp:nvSpPr>
        <dsp:cNvPr id="0" name=""/>
        <dsp:cNvSpPr/>
      </dsp:nvSpPr>
      <dsp:spPr>
        <a:xfrm>
          <a:off x="2713299" y="2327996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Dynamically restore failed IP links with ARROW.</a:t>
          </a:r>
        </a:p>
      </dsp:txBody>
      <dsp:txXfrm>
        <a:off x="3121143" y="2327996"/>
        <a:ext cx="6981127" cy="815688"/>
      </dsp:txXfrm>
    </dsp:sp>
    <dsp:sp modelId="{9E2351EC-C557-A345-94BC-D3C7EA7C579A}">
      <dsp:nvSpPr>
        <dsp:cNvPr id="0" name=""/>
        <dsp:cNvSpPr/>
      </dsp:nvSpPr>
      <dsp:spPr>
        <a:xfrm>
          <a:off x="5484" y="3364804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Evaluation</a:t>
          </a:r>
          <a:endParaRPr lang="en-US" sz="2400" b="1" i="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496862" y="3364804"/>
        <a:ext cx="2044454" cy="982756"/>
      </dsp:txXfrm>
    </dsp:sp>
    <dsp:sp modelId="{8E8914E3-2046-6844-AC00-FA821A138640}">
      <dsp:nvSpPr>
        <dsp:cNvPr id="0" name=""/>
        <dsp:cNvSpPr/>
      </dsp:nvSpPr>
      <dsp:spPr>
        <a:xfrm>
          <a:off x="2713299" y="3448339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Gains of restoration-aware WANs.</a:t>
          </a:r>
        </a:p>
      </dsp:txBody>
      <dsp:txXfrm>
        <a:off x="3121143" y="3448339"/>
        <a:ext cx="6981127" cy="8156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803C4-83F4-C040-9AE0-748CAC8B5FF0}">
      <dsp:nvSpPr>
        <dsp:cNvPr id="0" name=""/>
        <dsp:cNvSpPr/>
      </dsp:nvSpPr>
      <dsp:spPr>
        <a:xfrm>
          <a:off x="5484" y="3776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tate-of-the-art</a:t>
          </a:r>
        </a:p>
      </dsp:txBody>
      <dsp:txXfrm>
        <a:off x="496862" y="3776"/>
        <a:ext cx="2044454" cy="982756"/>
      </dsp:txXfrm>
    </dsp:sp>
    <dsp:sp modelId="{196B80D5-AE45-5D48-B027-323CF47D0721}">
      <dsp:nvSpPr>
        <dsp:cNvPr id="0" name=""/>
        <dsp:cNvSpPr/>
      </dsp:nvSpPr>
      <dsp:spPr>
        <a:xfrm>
          <a:off x="2713299" y="87310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Impact of fiber cuts on WANs.</a:t>
          </a:r>
        </a:p>
      </dsp:txBody>
      <dsp:txXfrm>
        <a:off x="3121143" y="87310"/>
        <a:ext cx="6981127" cy="815688"/>
      </dsp:txXfrm>
    </dsp:sp>
    <dsp:sp modelId="{3DB5AD01-166D-294A-9E68-54CC2B428F2F}">
      <dsp:nvSpPr>
        <dsp:cNvPr id="0" name=""/>
        <dsp:cNvSpPr/>
      </dsp:nvSpPr>
      <dsp:spPr>
        <a:xfrm>
          <a:off x="5484" y="1124119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O</a:t>
          </a:r>
          <a:r>
            <a:rPr lang="en-US" sz="2400" b="1" i="0" kern="120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pportunity</a:t>
          </a:r>
        </a:p>
      </dsp:txBody>
      <dsp:txXfrm>
        <a:off x="496862" y="1124119"/>
        <a:ext cx="2044454" cy="982756"/>
      </dsp:txXfrm>
    </dsp:sp>
    <dsp:sp modelId="{50617B01-F622-B640-822F-4EABBFAA71DD}">
      <dsp:nvSpPr>
        <dsp:cNvPr id="0" name=""/>
        <dsp:cNvSpPr/>
      </dsp:nvSpPr>
      <dsp:spPr>
        <a:xfrm>
          <a:off x="2713299" y="1207653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Failed IP links can be restored.</a:t>
          </a:r>
        </a:p>
      </dsp:txBody>
      <dsp:txXfrm>
        <a:off x="3121143" y="1207653"/>
        <a:ext cx="6981127" cy="815688"/>
      </dsp:txXfrm>
    </dsp:sp>
    <dsp:sp modelId="{63090DC6-C996-3649-801D-6CEFBB7A34B5}">
      <dsp:nvSpPr>
        <dsp:cNvPr id="0" name=""/>
        <dsp:cNvSpPr/>
      </dsp:nvSpPr>
      <dsp:spPr>
        <a:xfrm>
          <a:off x="5484" y="2244461"/>
          <a:ext cx="3027210" cy="982756"/>
        </a:xfrm>
        <a:prstGeom prst="chevron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System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sp:txBody>
      <dsp:txXfrm>
        <a:off x="496862" y="2244461"/>
        <a:ext cx="2044454" cy="982756"/>
      </dsp:txXfrm>
    </dsp:sp>
    <dsp:sp modelId="{33EC7492-FDB4-854B-8E5B-7B245775A3A7}">
      <dsp:nvSpPr>
        <dsp:cNvPr id="0" name=""/>
        <dsp:cNvSpPr/>
      </dsp:nvSpPr>
      <dsp:spPr>
        <a:xfrm>
          <a:off x="2713299" y="2327996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Dynamically restore failed IP links with ARROW.</a:t>
          </a:r>
        </a:p>
      </dsp:txBody>
      <dsp:txXfrm>
        <a:off x="3121143" y="2327996"/>
        <a:ext cx="6981127" cy="815688"/>
      </dsp:txXfrm>
    </dsp:sp>
    <dsp:sp modelId="{9E2351EC-C557-A345-94BC-D3C7EA7C579A}">
      <dsp:nvSpPr>
        <dsp:cNvPr id="0" name=""/>
        <dsp:cNvSpPr/>
      </dsp:nvSpPr>
      <dsp:spPr>
        <a:xfrm>
          <a:off x="5484" y="3364804"/>
          <a:ext cx="3027210" cy="982756"/>
        </a:xfrm>
        <a:prstGeom prst="chevron">
          <a:avLst/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i="0" kern="1200" dirty="0">
              <a:solidFill>
                <a:prstClr val="white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Evaluation</a:t>
          </a:r>
          <a:endParaRPr lang="en-US" sz="2400" b="1" i="0" kern="1200" dirty="0">
            <a:solidFill>
              <a:prstClr val="white"/>
            </a:solidFill>
            <a:latin typeface="Segoe UI Light" panose="020B0502040204020203" pitchFamily="34" charset="0"/>
            <a:ea typeface="等线" panose="02010600030101010101" pitchFamily="2" charset="-122"/>
            <a:cs typeface="Segoe UI Light" panose="020B0502040204020203" pitchFamily="34" charset="0"/>
          </a:endParaRPr>
        </a:p>
      </dsp:txBody>
      <dsp:txXfrm>
        <a:off x="496862" y="3364804"/>
        <a:ext cx="2044454" cy="982756"/>
      </dsp:txXfrm>
    </dsp:sp>
    <dsp:sp modelId="{8E8914E3-2046-6844-AC00-FA821A138640}">
      <dsp:nvSpPr>
        <dsp:cNvPr id="0" name=""/>
        <dsp:cNvSpPr/>
      </dsp:nvSpPr>
      <dsp:spPr>
        <a:xfrm>
          <a:off x="2713299" y="3448339"/>
          <a:ext cx="7796815" cy="815688"/>
        </a:xfrm>
        <a:prstGeom prst="chevron">
          <a:avLst/>
        </a:prstGeom>
        <a:solidFill>
          <a:srgbClr val="A5A5A5">
            <a:tint val="40000"/>
            <a:alpha val="90000"/>
            <a:hueOff val="2029141"/>
            <a:satOff val="100000"/>
            <a:lumOff val="1779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2029141"/>
              <a:satOff val="100000"/>
              <a:lumOff val="1779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rPr>
            <a:t>Gains of restoration-aware WANs.</a:t>
          </a:r>
        </a:p>
      </dsp:txBody>
      <dsp:txXfrm>
        <a:off x="3121143" y="3448339"/>
        <a:ext cx="6981127" cy="815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AB1F9A-1F6F-4D75-9A4F-091179B982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F530-F08D-4304-8507-0B9C6E1173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72EA-C3B9-4B84-BB30-65113768220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617F9-83BF-4337-BBBF-92FCF6F18F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04D7-1715-4D2C-8EE2-1BC1B91BC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34F0C-780F-4978-95BC-806F1998B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4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12:34:0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24575,'66'-45'0,"-35"6"0,68-11 0,-58 30 0,-9-16 0,0 32 0,-15-15 0,17 19 0,-2 19 0,4 2 0,9 1 0,12 27 0,-5-38 0,-20 40 0,-32-31 0,-20 19 0,-17 59 0,14-30 0,0 34 0,23-10 0,0-45 0,14 8 0,-9-18 0,-36 210 0,25-94 0,-18-4 0,2 1 0,22 10 0,23-31 0,2 12 0,1-1 0,5-1 0,31 67 0,83-223 0,-29-27 0,53-28 0,-70 20 0,-61 16 0,27-3 0,-28 15 0,58-65 0,-52 76 0,35-56 0,-44 64 0,15-45 0,-13 40 0,30-60 0,-27 62 0,9-42 0,-15 45 0,90-82 0,-54 52 0,73-56 0,-101 52 0,5 19 0,-28 1 0,14 19 0,52 0 0,14 0 0,16 0 0,36 0 0,-87 0 0,60 19 0,-81-18 0,36 36 0,-41-35 0,158 109 0,-74-63 0,39 41 0,37 32 0,-29-23 0,15-2 0,-48-15 0,18 7 0,-42-25 0,-52-41 0,4-5 0,-27-17 0,-6 18 0,3-13 0,3 10 0,-7-15 0,11 0 0,-9 0 0,1-18 0,2 16 0,31-51 0,-26 28 0,59-49 0,-58 47 0,7-24 0,-14 47 0,-15-32 0,14 16 0,16-22 0,4 6 0,1-3 0,10-2 0,-22 21 0,20-30 0,-22 39 0,9-25 0,-26 22 0,5 8 0,-5-29 0,38 15 0,-18-19 0,67-19 0,-49 14 0,51-29 0,-56 48 0,120-10 0,-111 35 0,97 0 0,-123 0 0,87-28 0,61-27 0,-27 15 0,-25 6 0,19-6 0,26-14 0,-53 23 0,-94 31 0,2 0 0,15 0 0,-11 0 0,23 0 0,-22 0 0,25 19 0,-41 0 0,20 5 0,-10 10 0,19-13 0,2 18 0,58-1 0,-67 0 0,138 35 0,-111-41 0,88 54 0,-106-78 0,26 23 0,-41-12 0,6-13 0,-10 10 0,-17 1 0,-18 5 0,-18 17 0,-22 58 0,19-27 0,-2 46 0,23-54 0,29-6 0,44 17 0,4-44 0,13 21 0,-29-50 0,-22 19 0,9-18 0,-12 18 0,-6-19 0,19 0 0,21 0 0,-13 0 0,37 0 0,-52 0 0,19 0 0,-26 0 0,14-19 0,2-1 0,16-19 0,-15 0 0,-2 0 0,-16 17 0,57-47 0,-39 40 0,73-64 0,-87 67 0,29-24 0,-20 27 0,-9-15 0,9 15 0,15-29 0,-17 43 0,31-42 0,-38 28 0,43-32 0,-27 12 0,90-64 0,-61 53 0,58-52 0,-85 79 0,7-8 0,-15 35 0,10-19 0,6-1 0,39-1 0,-26 2 0,105 19 0,-92 0 0,59 0 0,-98 0 0,16 0 0,-17 0 0,4 0 0,-7 0 0,-13 0 0,-1 0 0,17-15 0,47 10 0,-32-31 0,41 34 0,-68-16 0,10 1 0,-16 12 0,7-10 0,-7 15 0,3 0 0,-3 0 0,16 0 0,8 0 0,-7 0 0,0 0 0,-17 0 0,7 0 0,-7 0 0,-13-20 0,9 16 0,-24-13 0,12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28:50.206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3238 1 24575,'0'1'0,"0"6"0,0 3 0,0 0 0,0-2 0,5-1 0,-5 1 0,9-3 0,-9 3 0,0 0 0,6 1 0,-4 0 0,5 1 0,-7-3 0,0 1 0,0-1 0,5-1 0,-2 2 0,4-1 0,-7 2 0,0 0 0,0 1 0,0-2 0,0 0 0,0-1 0,0 2 0,0-1 0,0 4 0,0-2 0,0-3 0,0 4 0,-7-2 0,4 0 0,-2 1 0,5-3 0,0 2 0,-7-2 0,5 2 0,-13-5 0,7 3 0,-5-2 0,-11-1 0,13 3 0,-8-1 0,9-2 0,-12 2 0,12-2 0,-30 5 0,22-5 0,-12 5 0,15-7 0,10 6 0,-14 0 0,11-3 0,1 4 0,1-1 0,6-2 0,-15 2 0,15-2 0,-14 5 0,9-3 0,-6 6 0,9-6 0,-6 6 0,1-4 0,2 4 0,-5-2 0,3 10 0,14-11 0,-5 12 0,3-13 0,-5 1 0,0-1 0,0-1 0,0 2 0,8-8 0,-8 3 0,7-2 0,-7 4 0,6-1 0,-2 0 0,7-1 0,-6 2 0,0-1 0,4 1 0,-9-1 0,11-1 0,-7 3 0,9-3 0,-5 5 0,9-4 0,-3 3 0,2 1 0,-11-4 0,10 4 0,-13-4 0,18 3 0,-10-2 0,7 2 0,-6-2 0,-1-4 0,-3 6 0,3-6 0,-5 6 0,3-2 0,1 0 0,3-1 0,-9 0 0,5-1 0,-8 2 0,0-1 0,0 1 0,0 0 0,0-2 0,0 4 0,0 2 0,0 2 0,5-4 0,-5 2 0,7-5 0,-7 0 0,0 3 0,0-1 0,0 0 0,0-1 0,0-2 0,-7-1 0,7 1 0,-8-2 0,8 3 0,0 0 0,-5-3 0,2 5 0,-2 0 0,-2-1 0,5 1 0,-5-5 0,7 3 0,0 1 0,-8-4 0,6 2 0,-11-6 0,13 7 0,-8-2 0,1-3 0,5 6 0,-9-7 0,1 2 0,1 1 0,3-2 0,-3 2 0,3 2 0,-11-1 0,9 2 0,-6-2 0,8 1 0,-8-6 0,1 7 0,1-3 0,2-1 0,3 4 0,-6-6 0,5 2 0,-4 0 0,0-1 0,4 0 0,-7 2 0,2-1 0,-6 1 0,11 2 0,-6-5 0,8 6 0,-11-4 0,0 5 0,4-4 0,-2 0 0,7-2 0,-7 2 0,6 0 0,3 2 0,-9-6 0,6 4 0,-6 0 0,7 0 0,-7 0 0,8 0 0,-10-2 0,2 2 0,2 0 0,-2 2 0,-8-2 0,6 4 0,-5-4 0,4-2 0,-2 3 0,10-2 0,-10 1 0,10-1 0,3 0 0,-15 2 0,12 2 0,-10-4 0,4 5 0,-1-5 0,4 0 0,4 4 0,-8-7 0,11 8 0,-9-5 0,6 5 0,1-2 0,3-2 0,-2 3 0,-3-5 0,-3 5 0,8-1 0,0-2 0,-2 0 0,7 1 0,-15-4 0,9 5 0,-9 0 0,-4-3 0,6 0 0,4 1 0,-6-4 0,9 2 0,-13-2 0,8 0 0,-6 0 0,9 6 0,-7-6 0,6 2 0,-6-2 0,2 0 0,-4 3 0,0 2 0,9 2 0,-4-3 0,9 3 0,-4-5 0,1 8 0,-1-3 0,-8 2 0,-3-5 0,4 2 0,-2-1 0,7 0 0,-2-2 0,1 2 0,-1 0 0,0-1 0,2 0 0,1-2 0,-4 2 0,4 3 0,-10 0 0,9 1 0,-2 0 0,9-2 0,-6 0 0,1-1 0,5 1 0,-11-1 0,5 2 0,-9-4 0,4 5 0,-3-8 0,-2 5 0,5 0 0,-2-1 0,5 2 0,-2-1 0,2 0 0,-7 0 0,4-2 0,5-1 0,-7 4 0,15 1 0,-5 1 0,5-2 0,0 1 0,-10-2 0,10 0 0,-16-5 0,15 8 0,-19-3 0,10-3 0,-12 6 0,5-8 0,4 6 0,-2-4 0,2 3 0,-6-5 0,4 5 0,0-3 0,0 4 0,0 4 0,-2-6 0,-3 2 0,0-3 0,-6-3 0,9 5 0,-7-3 0,4 6 0,2 0 0,-12 4 0,7-3 0,-6-2 0,9 0 0,9-4 0,4 2 0,5 0 0,-11-5 0,9 8 0,-1-3 0,-1-2 0,-4 4 0,1-4 0,-4 4 0,13 1 0,-15-4 0,8 2 0,-9-6 0,6 8 0,3-5 0,-1 2 0,3 0 0,-12 0 0,4-1 0,4 2 0,-14-6 0,8 3 0,-9-3 0,8 5 0,2-5 0,4 2 0,-3-2 0,-2 0 0,0 0 0,-2 4 0,4-2 0,-2 0 0,-4-2 0,6 0 0,-2 4 0,0 0 0,-10 1 0,17 0 0,-19-1 0,17 0 0,-12 2 0,7-1 0,-2-1 0,-3 5 0,2-8 0,3 9 0,2-10 0,13 7 0,-15-6 0,13 6 0,-11-4 0,3 3 0,1-1 0,-6-5 0,15 7 0,-12-7 0,2 3 0,-8-3 0,6 0 0,-3 0 0,0 0 0,-3 0 0,-2 0 0,2 0 0,-11 0 0,12 0 0,-4 0 0,-1 0 0,4 0 0,-2 0 0,5 4 0,-2-3 0,0 2 0,4-3 0,-1 0 0,-4-3 0,3 2 0,8-6 0,-1 7 0,8-4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06:02:41.69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13 24575,'15'0'0,"-6"0"0,-2 0 0,-1 0 0,-2 0 0,2-1 0,-1 0 0,-1-1 0,0 2 0,0 0 0,0 0 0,0 0 0,1 0 0,-1 0 0,2 0 0,-2 0 0,2-2 0,-1 2 0,-2-4 0,1 4 0,0-2 0,1 2 0,-1 0 0,-1 0 0,3 0 0,-1 0 0,2 0 0,-4 0 0,4 2 0,-3-2 0,4 2 0,-4 0 0,3 0 0,-3 2 0,0-2 0,2 2 0,-3-2 0,2 2 0,-2 2 0,1-2 0,0 0 0,-2-1 0,2-2 0,-2 2 0,1 0 0,0-1 0,-3 3 0,3-2 0,-1 2 0,0-3 0,2 2 0,-1-3 0,2 2 0,-1-2 0,2 3 0,-1-4 0,2 3 0,-1-3 0,0 3 0,-1-3 0,-1 0 0,3 0 0,-3 0 0,0 0 0,0 0 0,0 0 0,2-3 0,-1 3 0,3-1 0,-4 1 0,4 0 0,-3-2 0,1 1 0,0 0 0,-1 1 0,1-3 0,-3 3 0,2-2 0,0 2 0,2 0 0,0 0 0,1 0 0,-4 2 0,1-2 0,2 3 0,-1-3 0,1 1 0,6 0 0,-8 2 0,7-3 0,-7 4 0,2-3 0,-2 1 0,1-1 0,-2 1 0,0 2 0,1-1 0,-2 0 0,2-1 0,-1 2 0,0 0 0,2 0 0,-1 0 0,1 1 0,-2-2 0,0 1 0,-2 0 0,0 0 0,-2 0 0,2 0 0,-1 0 0,0 0 0,-1 0 0,0 0 0,0-1 0,0 2 0,0 1 0,2-2 0,-1 2 0,0-2 0,-1 0 0,0-1 0,2 2 0,0-2 0,4 2 0,-1-3 0,1-1 0,-2-1 0,0 2 0,1-1 0,-1 1 0,0-2 0,0 0 0,0 0 0,0 0 0,1 0 0,-1 0 0,-1 0 0,0 1 0,0 0 0,-2 2 0,4-2 0,-4 2 0,7-2 0,-5 1 0,4-1 0,0 3 0,0 0 0,-2 3 0,1-5 0,0 1 0,-1-1 0,-1 2 0,0-2 0,1 2 0,-2-2 0,2 2 0,-1-2 0,-2 2 0,2-4 0,-2 4 0,3-2 0,-1 2 0,-2 0 0,-1 0 0,4 0 0,-3 0 0,4-1 0,-1 0 0,-2-3 0,0 4 0,0-3 0,0 2 0,1-1 0,-2 3 0,2-2 0,-2 1 0,2 0 0,-2 0 0,3-3 0,-5 3 0,3-1 0,-2 1 0,3-2 0,-4 2 0,3-2 0,-2 4 0,1-1 0,-2 2 0,2-3 0,-2 1 0,2-2 0,1 4 0,-3-2 0,1 0 0,-1 5 0,2-4 0,-1 6 0,0-7 0,-1 0 0,2-1 0,-1 1 0,1 0 0,-2 0 0,0 0 0,0-2 0,0 2 0,0-2 0,0 1 0,0 0 0,0 1 0,0-1 0,1 0 0,0 0 0,2-2 0,-2 1 0,2-3 0,-2 4 0,1-1 0,-2 0 0,0 2 0,0-2 0,0 2 0,0-2 0,0 1 0,0 1 0,0-2 0,0 2 0,0 0 0,0 0 0,0 2 0,0-2 0,0 0 0,0-1 0,-2-2 0,1 2 0,0-2 0,1 0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06:02:41.69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1044 1 24575,'0'1'0,"0"1"0,0 2 0,0 1 0,0-2 0,1 0 0,-1 0 0,3-1 0,-3 1 0,0 1 0,2-1 0,-1 1 0,1 0 0,-2-1 0,0 1 0,0-2 0,2 1 0,-1 0 0,1 0 0,-2 1 0,0 0 0,0 0 0,0-1 0,0 0 0,0 0 0,0 1 0,0-1 0,0 2 0,0-1 0,0-1 0,0 1 0,-2 0 0,1 0 0,-1 0 0,2-1 0,0 1 0,-2-1 0,1 0 0,-4-1 0,3 1 0,-3-1 0,-2 0 0,3 0 0,-2 1 0,3-1 0,-4 0 0,4 0 0,-10 2 0,7-3 0,-4 3 0,5-3 0,4 2 0,-5 0 0,3-1 0,1 2 0,0-1 0,2 0 0,-5 0 0,5 0 0,-4 1 0,2 0 0,-2 1 0,4-2 0,-3 3 0,1-1 0,0 0 0,-1 0 0,1 4 0,4-4 0,-1 4 0,0-4 0,-1-1 0,0 0 0,0 0 0,0 0 0,3-3 0,-3 2 0,2-1 0,-2 1 0,2 0 0,-1 0 0,3-1 0,-2 1 0,-1 1 0,2-1 0,-3-1 0,4 1 0,-3 1 0,3-2 0,-1 3 0,2-2 0,0 1 0,0 0 0,-3-1 0,2 2 0,-3-2 0,5 1 0,-2-1 0,1 1 0,-1 0 0,-1-3 0,-1 3 0,1-2 0,-1 2 0,1-1 0,-1 1 0,2-1 0,-3-1 0,2 1 0,-3 0 0,0 0 0,0 0 0,0 1 0,0-2 0,0 3 0,0-1 0,0 2 0,2-2 0,-2 1 0,2-2 0,-2 0 0,0 1 0,0 0 0,0-1 0,0 1 0,0-2 0,-2 0 0,2 1 0,-3-1 0,3 0 0,0 1 0,-2-1 0,1 2 0,0-1 0,-2 1 0,3-1 0,-2-1 0,2 1 0,0 0 0,-3-1 0,2 0 0,-3-2 0,4 3 0,-3-1 0,1-1 0,2 2 0,-4-2 0,1 0 0,0 1 0,1-1 0,-1 0 0,1 2 0,-3-1 0,2 1 0,-1-1 0,2 0 0,-3-2 0,1 3 0,0-1 0,1-1 0,1 2 0,-3-3 0,3 1 0,-2 1 0,0-2 0,2 2 0,-3-1 0,0 0 0,-1 1 0,4 0 0,-3-1 0,3 2 0,-3-2 0,0 2 0,0-1 0,0-1 0,3 1 0,-3-1 0,2 1 0,1 0 0,-3-2 0,2 2 0,-1 0 0,1-1 0,-2 1 0,3-1 0,-3 0 0,0 1 0,0-1 0,1 2 0,-4-1 0,3 1 0,-2-2 0,1 1 0,-1 0 0,4-1 0,-3 0 0,2 1 0,2-1 0,-5 1 0,4 1 0,-4-2 0,2 2 0,0-2 0,0 1 0,3 1 0,-4-3 0,4 3 0,-3-2 0,3 3 0,-1-2 0,1 0 0,0 0 0,-1 0 0,-1 0 0,2 1 0,0-2 0,0 1 0,2 0 0,-5-1 0,3 1 0,-3 0 0,0 0 0,0-1 0,3 1 0,-3-2 0,3 1 0,-4-1 0,2 0 0,-2 0 0,4 2 0,-3-2 0,2 1 0,-2-1 0,1 0 0,-1 1 0,-1 1 0,4 1 0,-2-1 0,3 0 0,-1-1 0,-1 4 0,1-3 0,-3 2 0,0-2 0,0 0 0,0 0 0,2 0 0,-1-1 0,1 2 0,0-1 0,-1-1 0,1 1 0,1-1 0,-2 1 0,1 0 0,-3 1 0,4 0 0,-2 1 0,3-2 0,-1 1 0,0-1 0,1 0 0,-3 0 0,1 1 0,-2-2 0,0 3 0,0-4 0,0 2 0,0 0 0,0-1 0,2 2 0,-1-1 0,1 0 0,-2 0 0,0-1 0,3 1 0,-3 0 0,5 1 0,-2 0 0,2 0 0,0-1 0,-3 0 0,3 0 0,-5-2 0,5 4 0,-7-2 0,4-1 0,-4 2 0,2-3 0,0 3 0,0-3 0,1 2 0,-2-2 0,1 2 0,1-1 0,-1 2 0,0 1 0,0-3 0,-2 2 0,1-2 0,-3-1 0,4 2 0,-3-1 0,2 2 0,0 1 0,-4 1 0,2-1 0,-1-2 0,3 1 0,2-2 0,2 2 0,1-1 0,-3-2 0,3 3 0,-1-1 0,0-1 0,-1 2 0,0-2 0,-1 2 0,4 1 0,-5-3 0,3 2 0,-3-3 0,1 3 0,2-2 0,0 1 0,0 0 0,-3 0 0,0 0 0,3 1 0,-6-3 0,3 1 0,-2-1 0,1 2 0,2-2 0,1 1 0,-2-1 0,1 0 0,-1 0 0,-1 1 0,2 0 0,-1 0 0,-1-1 0,2 0 0,-1 1 0,0 1 0,-3 0 0,5 0 0,-5 0 0,5-1 0,-4 2 0,2-1 0,-1 0 0,0 1 0,0-2 0,1 3 0,1-4 0,4 3 0,-5-3 0,5 3 0,-5-1 0,2 0 0,0 0 0,-2-2 0,5 3 0,-3-3 0,-1 1 0,-1-1 0,1 0 0,-1 0 0,0 0 0,-1 0 0,0 0 0,0 0 0,-3 0 0,3 0 0,-1 0 0,0 0 0,1 0 0,0 0 0,1 2 0,0-2 0,-1 1 0,2-1 0,0 0 0,-2-1 0,1 1 0,3-3 0,-1 3 0,3-2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06:02:41.6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47-10 24575,'0'4'0,"-3"0"0,2 5 0,-8-4 0,6 4 0,-4-6 0,2 3 0,1-1 0,-1 0 0,1-1 0,3 1 0,1-2 0,-2 2 0,2-2 0,-3 1 0,3 1 0,3 2 0,-3 2 0,2-2 0,-2 3 0,0-4 0,1-2 0,0 2 0,7-4 0,-5 2 0,1-1 0,-1-2 0,1 4 0,-2-3 0,3 2 0,-3-1 0,3 0 0,-1 0 0,3 2 0,-1 0 0,-1 0 0,-2 0 0,-2-1 0,1 1 0,3-1 0,-4 0 0,5 2 0,-6-3 0,2 2 0,0-1 0,-1 0 0,1 2 0,-2-1 0,0 1 0,0 0 0,0-2 0,0 2 0,0-2 0,0 0 0,0-1 0,0 2 0,0 0 0,0 2 0,0-3 0,0 0 0,0 1 0,0-2 0,0 2 0,0-2 0,-3 5 0,2-3 0,-2 4 0,5-5 0,-1 2 0,1 1 0,0-3 0,-2 3 0,3-3 0,-2 1 0,0-1 0,1-1 0,3 1 0,-2 0 0,2 0 0,-2 0 0,2-2 0,1 0 0,3-1 0,-1 1 0,1 0 0,0 1 0,0-1 0,-1-2 0,0 3 0,-5-3 0,5 3 0,-4-1 0,4 1 0,-6 0 0,0 0 0,1 0 0,-3 1 0,4-1 0,-4 0 0,3 0 0,-3 1 0,0 1 0,0 2 0,0-1 0,0 3 0,-3-2 0,3 3 0,-2-4 0,2-1 0,0 1 0,0-1 0,0 0 0,0 1 0,0-3 0,0 1 0,0 0 0,0 1 0,4-2 0,-3 1 0,6-1 0,-5 2 0,3-2 0,0 0 0,-1 2 0,3-4 0,-1 3 0,0-1 0,1-2 0,-1 1 0,2 1 0,0-1 0,-1 1 0,0-2 0,-5 2 0,6-1 0,-6 0 0,5 0 0,-3 0 0,2 1 0,-2 0 0,3 0 0,1 1 0,-1-3 0,2 2 0,-4-2 0,2 1 0,-2 2 0,-1-3 0,3 2 0,-1 1 0,0-1 0,-1 1 0,-2 0 0,-1 5 0,-2-6 0,0 7 0,2-5 0,-1 0 0,3 1 0,-2 0 0,1-1 0,-1 1 0,-2-3 0,2 0 0,1 0 0,2 0 0,-2 0 0,1 1 0,0-1 0,4 0 0,-1 0 0,2 0 0,-2-1 0,2 1 0,-1-3 0,1 2 0,-2-2 0,3 0 0,-1 1 0,-1-1 0,-1 2 0,-1-2 0,7 1 0,-3 1 0,3 1 0,-6-2 0,-2-1 0,0 1 0,-1 0 0,-1 1 0,1-1 0,-1 0 0,-1 1 0,5-2 0,-4 3 0,4-3 0,-3 3 0,1-3 0,3 2 0,-4 0 0,4-1 0,-4 2 0,1-1 0,-1-1 0,1-1 0,-1 2 0,-1-2 0,0 2 0,0-1 0,0-1 0,0 2 0,0-1 0,1-1 0,-3 3 0,2-2 0,-1 1 0,1 0 0,0-1 0,1 1 0,2-1 0,-2 0 0,1 1 0,-1-1 0,2 0 0,-4 0 0,2 0 0,-1 0 0,4 1 0,-1-2 0,2 3 0,-3-3 0,3 2 0,-4 1 0,1 0 0,0 0 0,-1-1 0,1 2 0,0-1 0,-1-1 0,2-1 0,1 0 0,-2 2 0,-2 0 0,0 0 0,0-1 0,1 1 0,-3-1 0,1 0 0,0 0 0,-2 0 0,3 0 0,-2 1 0,2-1 0,0 1 0,0-3 0,1 1 0,0-1 0,0 2 0,-1-2 0,0 1 0,0 1 0,1-2 0,-1 2 0,1-2 0,1 1 0,-1 0 0,4 0 0,-3-1 0,1 0 0,-1 0 0,-2 1 0,2-1 0,-3 2 0,3-2 0,-1 1 0,3 1 0,-1 0 0,2 0 0,-2-2 0,2 0 0,0 0 0,-1 1 0,0-1 0,-2 1 0,-1-1 0,1 0 0,-1 2 0,-2-2 0,-2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06:02:41.69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997 5 24575,'-8'0'0,"0"0"0,0 0 0,0 0 0,2 0 0,1 0 0,-1 0 0,1-1 0,-1 0 0,1-1 0,-3 2 0,0 0 0,-3 0 0,5 2 0,-2-1 0,3 0 0,-4 1 0,1-1 0,-2 3 0,4-4 0,-2 2 0,3 0 0,-1-2 0,0 5 0,2-3 0,-2 1 0,-2-2 0,2 2 0,-2-1 0,3 0 0,-1 0 0,-2 0 0,0 1 0,2 1 0,-1-2 0,4 0 0,-3 0 0,1-1 0,-1 3 0,1-1 0,0-1 0,-1 1 0,0-2 0,3 3 0,-1-3 0,1 0 0,-3 1 0,0-1 0,1 0 0,2 2 0,-2-1 0,3 3 0,-4-3 0,2 4 0,0-6 0,1 5 0,-2-5 0,-1 0 0,1 0 0,-1 0 0,0 0 0,2 0 0,-2 0 0,1 0 0,-1 0 0,0 0 0,1 0 0,0 0 0,-1 0 0,0 0 0,2 0 0,-2 0 0,3 2 0,-3-2 0,3 2 0,-1-2 0,-2 0 0,1 0 0,-3 2 0,2-2 0,-2 3 0,3-3 0,-1 0 0,1 1 0,-1 2 0,0 1 0,1-1 0,0 1 0,2-1 0,-3-1 0,6 1 0,-2 0 0,2 1 0,0 0 0,0 1 0,0 0 0,0-1 0,0 0 0,0 1 0,-2-3 0,0 2 0,1-1 0,-2 1 0,3 0 0,-5-1 0,4 0 0,-2-1 0,1 2 0,-1-1 0,-2 0 0,-1 1 0,1 0 0,-1-1 0,3 1 0,-1-4 0,3 4 0,-4-3 0,1 2 0,-1-2 0,-2 2 0,1-1 0,-2 2 0,3-2 0,-1 0 0,0 2 0,3-1 0,-1-1 0,3 2 0,-4-3 0,4 2 0,-4-2 0,2 0 0,-2-1 0,-1 0 0,4 3 0,-4-3 0,4 3 0,-4-2 0,1 0 0,0 0 0,1 2 0,0-3 0,0 4 0,-1-4 0,0 2 0,1 1 0,-1-3 0,5 4 0,-2-2 0,2 3 0,-2-2 0,-1 0 0,-4-3 0,2 5 0,0-5 0,2 4 0,-2-4 0,5 5 0,-6-5 0,6 3 0,-5 0 0,4 1 0,-2 1 0,1-1 0,0 0 0,2 1 0,0-1 0,0 1 0,0 0 0,0-1 0,0 0 0,0 3 0,0-3 0,0 3 0,0-3 0,0 0 0,0 0 0,0 1 0,-2-3 0,1 3 0,-4-3 0,-1 2 0,-2 1 0,0-3 0,0 2 0,3-4 0,1 4 0,-1-3 0,2 1 0,-2-2 0,-1 0 0,1 0 0,-3 0 0,4-2 0,-3 1 0,4 0 0,-2 1 0,-1 0 0,2 0 0,-3 0 0,2 0 0,-1 1 0,4 2 0,-4-1 0,4 3 0,-2-3 0,0 0 0,3 2 0,-4-1 0,5 1 0,-5-2 0,4 2 0,-1-2 0,2 3 0,0 0 0,0-1 0,0 0 0,2 1 0,2-3 0,-2 2 0,3-1 0,-4 1 0,1 0 0,-2 1 0,0-1 0,0 1 0,0-1 0,0 0 0,-2-1 0,1 1 0,-1-2 0,2 4 0,-3-1 0,3 2 0,-2-3 0,2 0 0,0 1 0,0-1 0,-4-1 0,4 1 0,-5-4 0,2 2 0,-2-2 0,-1 0 0,1 2 0,-1-1 0,1 1 0,-1-2 0,1 0 0,0 0 0,-1 0 0,3 1 0,-1 0 0,0 1 0,2-2 0,-1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06:02:41.70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62 24575,'3'0'0,"0"-1"0,0 0 0,0-2 0,0 1 0,-2 1 0,2-2 0,0 2 0,0 0 0,1 1 0,-1-1 0,1 0 0,-1-1 0,1 1 0,3-1 0,-1 2 0,3 0 0,-5 0 0,-1 0 0,-1 2 0,2-1 0,-3 1 0,4 0 0,-2 0 0,2 1 0,0-2 0,-2 3 0,2-3 0,-2 1 0,0-2 0,1 0 0,-3 1 0,3-1 0,-2 2 0,-1-1 0,1-1 0,1 2 0,0-2 0,0 0 0,0 0 0,1 0 0,1 0 0,-2-2 0,1 2 0,0-3 0,-2 3 0,2-1 0,0 1 0,0 0 0,-1-2 0,3 2 0,-5-3 0,2 1 0,0 0 0,2-1 0,0 3 0,0-4 0,2 2 0,-1-3 0,-1 2 0,2 0 0,-2 0 0,-1 0 0,2 0 0,-1 2 0,-1-3 0,-1 2 0,-1-1 0,1 0 0,-1 0 0,-1 1 0,2 1 0,0-1 0,1 1 0,0 0 0,0 1 0,-1 0 0,3 0 0,-5 1 0,4 0 0,-4 0 0,2-1 0,1 0 0,0 1 0,0 1 0,1 0 0,-2 0 0,2-1 0,-2 0 0,3 1 0,-4-1 0,2-1 0,-1 0 0,0 2 0,2-1 0,-3 2 0,2-3 0,-2 1 0,1 0 0,0 1 0,0 0 0,0 1 0,1-3 0,-1 2 0,1-2 0,-1 1 0,1-1 0,-2 3 0,3-3 0,-1 4 0,0-4 0,-1 1 0,2-1 0,-2 0 0,3 0 0,-3 2 0,0-1 0,0 1 0,0 1 0,1-3 0,1 3 0,-2-1 0,1-1 0,1 2 0,-1-2 0,0 0 0,0 1 0,-1 1 0,1-3 0,-1 2 0,1-1 0,0 1 0,1-1 0,-1 1 0,-1 1 0,2-1 0,0 2 0,0 1 0,0-1 0,-1-1 0,0-1 0,1 1 0,-2 0 0,3 0 0,-3 0 0,0 0 0,0 0 0,1 0 0,-2 0 0,2-1 0,-1 1 0,0-2 0,0 1 0,1-1 0,-1 1 0,0-2 0,-1 4 0,-1-2 0,0 1 0,1 0 0,1-2 0,-1 1 0,0 1 0,2-1 0,-1-1 0,4-1 0,3 0 0,12 0 0,-7-2 0,7-1 0,-7-1 0,-4 1 0,-2 0 0,-3 1 0,1-2 0,-1 0 0,5-2 0,-4 0 0,4-4 0,-4 4 0,0-2 0,-4 3 0,1 3 0,-2-1 0,5 2 0,-4-2 0,0-1 0,0 2 0,-1 1 0,1 1 0,5 0 0,-2 0 0,5 0 0,-7 0 0,0 0 0,2 0 0,-3 0 0,2 0 0,-1 0 0,0 0 0,1 1 0,-1-1 0,1 2 0,-1-1 0,-1-1 0,1 3 0,0-3 0,1 0 0,-2 1 0,0-1 0,0 0 0,3-4 0,2 3 0,-1-5 0,1 6 0,-1-6 0,-2 4 0,0-3 0,5-1 0,-6 2 0,6-3 0,-6 4 0,0-2 0,2 4 0,-4-3 0,3 3 0,-4-1 0,2 2 0,-1-5 0,1 4 0,2-3 0,4 1 0,-2 0 0,3 1 0,-5 1 0,1 1 0,-2 1 0,2-1 0,-1 3 0,0-3 0,-2 4 0,0-3 0,0 3 0,1-1 0,-1 1 0,0-3 0,-1 2 0,0 0 0,1-2 0,-2 2 0,2 0 0,1-1 0,-1 1 0,0-3 0,1 3 0,-1-3 0,-1 4 0,-1-3 0,2 2 0,-1 0 0,3 0 0,-4-1 0,3-2 0,-2 2 0,1-2 0,0 1 0,0-1 0,0 4 0,0-4 0,1 3 0,-1-3 0,0 3 0,1-2 0,-1 2 0,0-2 0,1-1 0,1 1 0,4 0 0,-3 0 0,7-1 0,6 0 0,3-3 0,16-2 0,-13-1 0,3 1 0,-17 2 0,-2 0 0,-5 2 0,0-1 0,0 2 0,0-1 0,1 1 0,-3-4 0,2 3 0,0-1 0,3-2 0,2 2 0,6-3 0,-4 1 0,-2 0 0,-2 1 0,0 0 0,-1 0 0,1-2 0,-2 3 0,0-2 0,-2 2 0,0 0 0,-1 1 0,-1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06:02:41.7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38 24575,'10'0'0,"-2"-2"0,-2 2 0,1-3 0,-1 2 0,1-2 0,-3 0 0,2-1 0,-1 3 0,-1-1 0,1 2 0,-1-2 0,4 2 0,-5-5 0,3 5 0,-3-5 0,2 5 0,0-2 0,0 2 0,-1 0 0,-1-2 0,1 1 0,0-1 0,2 2 0,0 0 0,1 0 0,-2 0 0,-2 2 0,-2 1 0,-1 2 0,0-1 0,0 1 0,2-2 0,-1 1 0,3-1 0,-2 0 0,2 0 0,0-2 0,-1 1 0,0 0 0,-2 1 0,2-1 0,-3 2 0,5-3 0,-5 3 0,4-2 0,-1 2 0,2-2 0,0-2 0,1 0 0,-3 0 0,3-2 0,-2 1 0,1-2 0,0 3 0,-2-1 0,1 0 0,-4-3 0,5 3 0,-3 0 0,1-2 0,2 3 0,-3-4 0,3 3 0,0-2 0,-1 2 0,2 0 0,-4-3 0,3 3 0,-3-1 0,3 2 0,0 0 0,0 0 0,0 0 0,-1 0 0,2 0 0,-2 0 0,1 0 0,-2 0 0,-1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06:02:41.70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33 24575,'4'-2'0,"-1"-3"0,6 5 0,-1-4 0,2 3 0,-3-3 0,0 4 0,-2-3 0,0 3 0,0 0 0,0 0 0,-2-2 0,0 2 0,1-2 0,0 2 0,1-3 0,0 3 0,0-2 0,2 0 0,0 1 0,1-1 0,-2 2 0,0 0 0,-4 2 0,2-1 0,0 3 0,-2-1 0,3-1 0,-3 3 0,5-3 0,1 1 0,-3 1 0,2-4 0,-7 5 0,4-4 0,-1 2 0,2 0 0,-1 0 0,-1 1 0,2-4 0,-5 4 0,5-3 0,-3 1 0,3-2 0,-1 0 0,2 0 0,-1-2 0,1 1 0,0 0 0,1 1 0,-2 0 0,0 0 0,-1 0 0,4 0 0,-1-3 0,2 3 0,-1-2 0,-1 0 0,-2 1 0,2-1 0,-1 2 0,8 0 0,-7-2 0,4 1 0,-6-1 0,1 2 0,-4-2 0,2 1 0,-1 0 0,2 1 0,0-3 0,-1 3 0,1-3 0,0 3 0,0 0 0,0 0 0,0 0 0,-3-2 0,3 2 0,-2-3 0,-1 3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13 24575,'15'0'0,"-6"0"0,-2 0 0,-1 0 0,-2 0 0,2-1 0,-1 0 0,-1-1 0,0 2 0,0 0 0,0 0 0,0 0 0,1 0 0,-1 0 0,2 0 0,-2 0 0,2-2 0,-1 2 0,-2-4 0,1 4 0,0-2 0,1 2 0,-1 0 0,-1 0 0,3 0 0,-1 0 0,2 0 0,-4 0 0,4 2 0,-3-2 0,4 2 0,-4 0 0,3 0 0,-3 2 0,0-2 0,2 2 0,-3-2 0,2 2 0,-2 2 0,1-2 0,0 0 0,-2-1 0,2-2 0,-2 2 0,1 0 0,0-1 0,-3 3 0,3-2 0,-1 2 0,0-3 0,2 2 0,-1-3 0,2 2 0,-1-2 0,2 3 0,-1-4 0,2 3 0,-1-3 0,0 3 0,-1-3 0,-1 0 0,3 0 0,-3 0 0,0 0 0,0 0 0,0 0 0,2-3 0,-1 3 0,3-1 0,-4 1 0,4 0 0,-3-2 0,1 1 0,0 0 0,-1 1 0,1-3 0,-3 3 0,2-2 0,0 2 0,2 0 0,0 0 0,1 0 0,-4 2 0,1-2 0,2 3 0,-1-3 0,1 1 0,6 0 0,-8 2 0,7-3 0,-7 4 0,2-3 0,-2 1 0,1-1 0,-2 1 0,0 2 0,1-1 0,-2 0 0,2-1 0,-1 2 0,0 0 0,2 0 0,-1 0 0,1 1 0,-2-2 0,0 1 0,-2 0 0,0 0 0,-2 0 0,2 0 0,-1 0 0,0 0 0,-1 0 0,0 0 0,0-1 0,0 2 0,0 1 0,2-2 0,-1 2 0,0-2 0,-1 0 0,0-1 0,2 2 0,0-2 0,4 2 0,-1-3 0,1-1 0,-2-1 0,0 2 0,1-1 0,-1 1 0,0-2 0,0 0 0,0 0 0,0 0 0,1 0 0,-1 0 0,-1 0 0,0 1 0,0 0 0,-2 2 0,4-2 0,-4 2 0,7-2 0,-5 1 0,4-1 0,0 3 0,0 0 0,-2 3 0,1-5 0,0 1 0,-1-1 0,-1 2 0,0-2 0,1 2 0,-2-2 0,2 2 0,-1-2 0,-2 2 0,2-4 0,-2 4 0,3-2 0,-1 2 0,-2 0 0,-1 0 0,4 0 0,-3 0 0,4-1 0,-1 0 0,-2-3 0,0 4 0,0-3 0,0 2 0,1-1 0,-2 3 0,2-2 0,-2 1 0,2 0 0,-2 0 0,3-3 0,-5 3 0,3-1 0,-2 1 0,3-2 0,-4 2 0,3-2 0,-2 4 0,1-1 0,-2 2 0,2-3 0,-2 1 0,2-2 0,1 4 0,-3-2 0,1 0 0,-1 5 0,2-4 0,-1 6 0,0-7 0,-1 0 0,2-1 0,-1 1 0,1 0 0,-2 0 0,0 0 0,0-2 0,0 2 0,0-2 0,0 1 0,0 0 0,0 1 0,0-1 0,1 0 0,0 0 0,2-2 0,-2 1 0,2-3 0,-2 4 0,1-1 0,-2 0 0,0 2 0,0-2 0,0 2 0,0-2 0,0 1 0,0 1 0,0-2 0,0 2 0,0 0 0,0 0 0,0 2 0,0-2 0,0 0 0,0-1 0,-2-2 0,1 2 0,0-2 0,1 0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1044 1 24575,'0'1'0,"0"1"0,0 2 0,0 1 0,0-2 0,1 0 0,-1 0 0,3-1 0,-3 1 0,0 1 0,2-1 0,-1 1 0,1 0 0,-2-1 0,0 1 0,0-2 0,2 1 0,-1 0 0,1 0 0,-2 1 0,0 0 0,0 0 0,0-1 0,0 0 0,0 0 0,0 1 0,0-1 0,0 2 0,0-1 0,0-1 0,0 1 0,-2 0 0,1 0 0,-1 0 0,2-1 0,0 1 0,-2-1 0,1 0 0,-4-1 0,3 1 0,-3-1 0,-2 0 0,3 0 0,-2 1 0,3-1 0,-4 0 0,4 0 0,-10 2 0,7-3 0,-4 3 0,5-3 0,4 2 0,-5 0 0,3-1 0,1 2 0,0-1 0,2 0 0,-5 0 0,5 0 0,-4 1 0,2 0 0,-2 1 0,4-2 0,-3 3 0,1-1 0,0 0 0,-1 0 0,1 4 0,4-4 0,-1 4 0,0-4 0,-1-1 0,0 0 0,0 0 0,0 0 0,3-3 0,-3 2 0,2-1 0,-2 1 0,2 0 0,-1 0 0,3-1 0,-2 1 0,-1 1 0,2-1 0,-3-1 0,4 1 0,-3 1 0,3-2 0,-1 3 0,2-2 0,0 1 0,0 0 0,-3-1 0,2 2 0,-3-2 0,5 1 0,-2-1 0,1 1 0,-1 0 0,-1-3 0,-1 3 0,1-2 0,-1 2 0,1-1 0,-1 1 0,2-1 0,-3-1 0,2 1 0,-3 0 0,0 0 0,0 0 0,0 1 0,0-2 0,0 3 0,0-1 0,0 2 0,2-2 0,-2 1 0,2-2 0,-2 0 0,0 1 0,0 0 0,0-1 0,0 1 0,0-2 0,-2 0 0,2 1 0,-3-1 0,3 0 0,0 1 0,-2-1 0,1 2 0,0-1 0,-2 1 0,3-1 0,-2-1 0,2 1 0,0 0 0,-3-1 0,2 0 0,-3-2 0,4 3 0,-3-1 0,1-1 0,2 2 0,-4-2 0,1 0 0,0 1 0,1-1 0,-1 0 0,1 2 0,-3-1 0,2 1 0,-1-1 0,2 0 0,-3-2 0,1 3 0,0-1 0,1-1 0,1 2 0,-3-3 0,3 1 0,-2 1 0,0-2 0,2 2 0,-3-1 0,0 0 0,-1 1 0,4 0 0,-3-1 0,3 2 0,-3-2 0,0 2 0,0-1 0,0-1 0,3 1 0,-3-1 0,2 1 0,1 0 0,-3-2 0,2 2 0,-1 0 0,1-1 0,-2 1 0,3-1 0,-3 0 0,0 1 0,0-1 0,1 2 0,-4-1 0,3 1 0,-2-2 0,1 1 0,-1 0 0,4-1 0,-3 0 0,2 1 0,2-1 0,-5 1 0,4 1 0,-4-2 0,2 2 0,0-2 0,0 1 0,3 1 0,-4-3 0,4 3 0,-3-2 0,3 3 0,-1-2 0,1 0 0,0 0 0,-1 0 0,-1 0 0,2 1 0,0-2 0,0 1 0,2 0 0,-5-1 0,3 1 0,-3 0 0,0 0 0,0-1 0,3 1 0,-3-2 0,3 1 0,-4-1 0,2 0 0,-2 0 0,4 2 0,-3-2 0,2 1 0,-2-1 0,1 0 0,-1 1 0,-1 1 0,4 1 0,-2-1 0,3 0 0,-1-1 0,-1 4 0,1-3 0,-3 2 0,0-2 0,0 0 0,0 0 0,2 0 0,-1-1 0,1 2 0,0-1 0,-1-1 0,1 1 0,1-1 0,-2 1 0,1 0 0,-3 1 0,4 0 0,-2 1 0,3-2 0,-1 1 0,0-1 0,1 0 0,-3 0 0,1 1 0,-2-2 0,0 3 0,0-4 0,0 2 0,0 0 0,0-1 0,2 2 0,-1-1 0,1 0 0,-2 0 0,0-1 0,3 1 0,-3 0 0,5 1 0,-2 0 0,2 0 0,0-1 0,-3 0 0,3 0 0,-5-2 0,5 4 0,-7-2 0,4-1 0,-4 2 0,2-3 0,0 3 0,0-3 0,1 2 0,-2-2 0,1 2 0,1-1 0,-1 2 0,0 1 0,0-3 0,-2 2 0,1-2 0,-3-1 0,4 2 0,-3-1 0,2 2 0,0 1 0,-4 1 0,2-1 0,-1-2 0,3 1 0,2-2 0,2 2 0,1-1 0,-3-2 0,3 3 0,-1-1 0,0-1 0,-1 2 0,0-2 0,-1 2 0,4 1 0,-5-3 0,3 2 0,-3-3 0,1 3 0,2-2 0,0 1 0,0 0 0,-3 0 0,0 0 0,3 1 0,-6-3 0,3 1 0,-2-1 0,1 2 0,2-2 0,1 1 0,-2-1 0,1 0 0,-1 0 0,-1 1 0,2 0 0,-1 0 0,-1-1 0,2 0 0,-1 1 0,0 1 0,-3 0 0,5 0 0,-5 0 0,5-1 0,-4 2 0,2-1 0,-1 0 0,0 1 0,0-2 0,1 3 0,1-4 0,4 3 0,-5-3 0,5 3 0,-5-1 0,2 0 0,0 0 0,-2-2 0,5 3 0,-3-3 0,-1 1 0,-1-1 0,1 0 0,-1 0 0,0 0 0,-1 0 0,0 0 0,0 0 0,-3 0 0,3 0 0,-1 0 0,0 0 0,1 0 0,0 0 0,1 2 0,0-2 0,-1 1 0,2-1 0,0 0 0,-2-1 0,1 1 0,3-3 0,-1 3 0,3-2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47-10 24575,'0'4'0,"-3"0"0,2 5 0,-8-4 0,6 4 0,-4-6 0,2 3 0,1-1 0,-1 0 0,1-1 0,3 1 0,1-2 0,-2 2 0,2-2 0,-3 1 0,3 1 0,3 2 0,-3 2 0,2-2 0,-2 3 0,0-4 0,1-2 0,0 2 0,7-4 0,-5 2 0,1-1 0,-1-2 0,1 4 0,-2-3 0,3 2 0,-3-1 0,3 0 0,-1 0 0,3 2 0,-1 0 0,-1 0 0,-2 0 0,-2-1 0,1 1 0,3-1 0,-4 0 0,5 2 0,-6-3 0,2 2 0,0-1 0,-1 0 0,1 2 0,-2-1 0,0 1 0,0 0 0,0-2 0,0 2 0,0-2 0,0 0 0,0-1 0,0 2 0,0 0 0,0 2 0,0-3 0,0 0 0,0 1 0,0-2 0,0 2 0,0-2 0,-3 5 0,2-3 0,-2 4 0,5-5 0,-1 2 0,1 1 0,0-3 0,-2 3 0,3-3 0,-2 1 0,0-1 0,1-1 0,3 1 0,-2 0 0,2 0 0,-2 0 0,2-2 0,1 0 0,3-1 0,-1 1 0,1 0 0,0 1 0,0-1 0,-1-2 0,0 3 0,-5-3 0,5 3 0,-4-1 0,4 1 0,-6 0 0,0 0 0,1 0 0,-3 1 0,4-1 0,-4 0 0,3 0 0,-3 1 0,0 1 0,0 2 0,0-1 0,0 3 0,-3-2 0,3 3 0,-2-4 0,2-1 0,0 1 0,0-1 0,0 0 0,0 1 0,0-3 0,0 1 0,0 0 0,0 1 0,4-2 0,-3 1 0,6-1 0,-5 2 0,3-2 0,0 0 0,-1 2 0,3-4 0,-1 3 0,0-1 0,1-2 0,-1 1 0,2 1 0,0-1 0,-1 1 0,0-2 0,-5 2 0,6-1 0,-6 0 0,5 0 0,-3 0 0,2 1 0,-2 0 0,3 0 0,1 1 0,-1-3 0,2 2 0,-4-2 0,2 1 0,-2 2 0,-1-3 0,3 2 0,-1 1 0,0-1 0,-1 1 0,-2 0 0,-1 5 0,-2-6 0,0 7 0,2-5 0,-1 0 0,3 1 0,-2 0 0,1-1 0,-1 1 0,-2-3 0,2 0 0,1 0 0,2 0 0,-2 0 0,1 1 0,0-1 0,4 0 0,-1 0 0,2 0 0,-2-1 0,2 1 0,-1-3 0,1 2 0,-2-2 0,3 0 0,-1 1 0,-1-1 0,-1 2 0,-1-2 0,7 1 0,-3 1 0,3 1 0,-6-2 0,-2-1 0,0 1 0,-1 0 0,-1 1 0,1-1 0,-1 0 0,-1 1 0,5-2 0,-4 3 0,4-3 0,-3 3 0,1-3 0,3 2 0,-4 0 0,4-1 0,-4 2 0,1-1 0,-1-1 0,1-1 0,-1 2 0,-1-2 0,0 2 0,0-1 0,0-1 0,0 2 0,0-1 0,1-1 0,-3 3 0,2-2 0,-1 1 0,1 0 0,0-1 0,1 1 0,2-1 0,-2 0 0,1 1 0,-1-1 0,2 0 0,-4 0 0,2 0 0,-1 0 0,4 1 0,-1-2 0,2 3 0,-3-3 0,3 2 0,-4 1 0,1 0 0,0 0 0,-1-1 0,1 2 0,0-1 0,-1-1 0,2-1 0,1 0 0,-2 2 0,-2 0 0,0 0 0,0-1 0,1 1 0,-3-1 0,1 0 0,0 0 0,-2 0 0,3 0 0,-2 1 0,2-1 0,0 1 0,0-3 0,1 1 0,0-1 0,0 2 0,-1-2 0,0 1 0,0 1 0,1-2 0,-1 2 0,1-2 0,1 1 0,-1 0 0,4 0 0,-3-1 0,1 0 0,-1 0 0,-2 1 0,2-1 0,-3 2 0,3-2 0,-1 1 0,3 1 0,-1 0 0,2 0 0,-2-2 0,2 0 0,0 0 0,-1 1 0,0-1 0,-2 1 0,-1-1 0,1 0 0,-1 2 0,-2-2 0,-2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28:50.20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87-10 24575,'0'8'0,"-7"0"0,6 10 0,-15-9 0,9 8 0,-4-10 0,2 5 0,1-3 0,-2 2 0,4-3 0,3 0 0,3 0 0,-4 0 0,4-1 0,-5 1 0,5 1 0,5 4 0,-5 6 0,4-6 0,-4 8 0,0-10 0,3-2 0,-2 1 0,13-6 0,-8 4 0,1-2 0,0-3 0,-1 5 0,-2-3 0,4 4 0,-3-4 0,4 1 0,-1 1 0,5 2 0,-3 0 0,-1 1 0,-2 0 0,-6-3 0,3 4 0,5-3 0,-7-1 0,9 5 0,-10-5 0,2 1 0,0 2 0,-2-2 0,3 2 0,-4 1 0,0 0 0,0 0 0,0-2 0,0 3 0,0-5 0,0 2 0,0-3 0,0 2 0,0 3 0,0 2 0,0-4 0,0-1 0,0 1 0,0-3 0,0 4 0,0-4 0,-5 10 0,3-7 0,-2 9 0,7-9 0,-2 2 0,2 3 0,1-6 0,-3 5 0,3-4 0,-1 0 0,-1 0 0,2-3 0,4 0 0,-2 2 0,3 0 0,-3 1 0,4-6 0,0 1 0,7-3 0,-3 3 0,2 2 0,1-1 0,1-2 0,-4-2 0,0 5 0,-7-6 0,7 6 0,-6-1 0,6 0 0,-11 1 0,1 0 0,1-1 0,-4 3 0,6-2 0,-7-1 0,5 1 0,-5 3 0,0 1 0,0 4 0,0-3 0,0 8 0,-5-6 0,5 6 0,-3-7 0,3-2 0,0 1 0,0-1 0,0 1 0,0-1 0,0-4 0,0 4 0,0-4 0,0 4 0,7-4 0,-6 3 0,12-4 0,-8 6 0,4-5 0,-1-1 0,1 4 0,4-6 0,-3 4 0,1-1 0,2-3 0,-2 1 0,3 1 0,1-2 0,-1 4 0,-2-5 0,-7 4 0,8-2 0,-9-1 0,9 2 0,-5-1 0,2 2 0,-2 0 0,5 0 0,2 0 0,-3-2 0,5 2 0,-8-4 0,4 2 0,-5 2 0,1-3 0,4 3 0,-3 1 0,2-1 0,-4 2 0,-2 0 0,-2 9 0,-4-9 0,0 11 0,4-10 0,-2 1 0,5 1 0,-3 2 0,1-4 0,-1 4 0,-4-7 0,3 0 0,2-1 0,5 2 0,-5-1 0,2 0 0,1 1 0,7-1 0,-2-1 0,4 1 0,-4-2 0,3 2 0,-1-6 0,2 3 0,-4-3 0,5 0 0,-1 3 0,-3-3 0,-2 4 0,0-4 0,12 3 0,-5 1 0,4 1 0,-10-3 0,-5-2 0,2 2 0,-2-1 0,-3 5 0,2-5 0,-2 2 0,0-1 0,7-1 0,-6 4 0,8-4 0,-7 4 0,2-4 0,4 2 0,-5 0 0,7 1 0,-7 1 0,1 0 0,-1-3 0,1-2 0,-3 2 0,1-2 0,-2 4 0,0-2 0,2-2 0,-2 5 0,0-3 0,2-1 0,-6 4 0,6-4 0,-5 4 0,5-2 0,-2-1 0,3 2 0,3-2 0,-4 0 0,3 3 0,-3-4 0,4 2 0,-7-1 0,4-1 0,-3 1 0,6 2 0,0-4 0,5 6 0,-7-6 0,5 5 0,-5 0 0,-1 0 0,1 1 0,-1-1 0,2 3 0,-1-2 0,-2-3 0,4-1 0,1 1 0,-3 1 0,-2 3 0,-2-1 0,0-2 0,3 1 0,-7 0 0,3-2 0,0 2 0,-3-1 0,3 0 0,-1 2 0,2-3 0,0 4 0,2-7 0,-1 2 0,2-2 0,-2 4 0,1-4 0,-3 2 0,2 2 0,2-4 0,-3 3 0,3-3 0,1 1 0,-1 1 0,7 0 0,-7-2 0,4 0 0,-4 0 0,-2 3 0,2-3 0,-4 4 0,6-4 0,-3 3 0,7 0 0,-4 0 0,5 1 0,-3-4 0,3 0 0,-2 0 0,1 2 0,-2-2 0,-3 3 0,-1-3 0,2 0 0,-4 3 0,-2-3 0,-4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997 5 24575,'-8'0'0,"0"0"0,0 0 0,0 0 0,2 0 0,1 0 0,-1 0 0,1-1 0,-1 0 0,1-1 0,-3 2 0,0 0 0,-3 0 0,5 2 0,-2-1 0,3 0 0,-4 1 0,1-1 0,-2 3 0,4-4 0,-2 2 0,3 0 0,-1-2 0,0 5 0,2-3 0,-2 1 0,-2-2 0,2 2 0,-2-1 0,3 0 0,-1 0 0,-2 0 0,0 1 0,2 1 0,-1-2 0,4 0 0,-3 0 0,1-1 0,-1 3 0,1-1 0,0-1 0,-1 1 0,0-2 0,3 3 0,-1-3 0,1 0 0,-3 1 0,0-1 0,1 0 0,2 2 0,-2-1 0,3 3 0,-4-3 0,2 4 0,0-6 0,1 5 0,-2-5 0,-1 0 0,1 0 0,-1 0 0,0 0 0,2 0 0,-2 0 0,1 0 0,-1 0 0,0 0 0,1 0 0,0 0 0,-1 0 0,0 0 0,2 0 0,-2 0 0,3 2 0,-3-2 0,3 2 0,-1-2 0,-2 0 0,1 0 0,-3 2 0,2-2 0,-2 3 0,3-3 0,-1 0 0,1 1 0,-1 2 0,0 1 0,1-1 0,0 1 0,2-1 0,-3-1 0,6 1 0,-2 0 0,2 1 0,0 0 0,0 1 0,0 0 0,0-1 0,0 0 0,0 1 0,-2-3 0,0 2 0,1-1 0,-2 1 0,3 0 0,-5-1 0,4 0 0,-2-1 0,1 2 0,-1-1 0,-2 0 0,-1 1 0,1 0 0,-1-1 0,3 1 0,-1-4 0,3 4 0,-4-3 0,1 2 0,-1-2 0,-2 2 0,1-1 0,-2 2 0,3-2 0,-1 0 0,0 2 0,3-1 0,-1-1 0,3 2 0,-4-3 0,4 2 0,-4-2 0,2 0 0,-2-1 0,-1 0 0,4 3 0,-4-3 0,4 3 0,-4-2 0,1 0 0,0 0 0,1 2 0,0-3 0,0 4 0,-1-4 0,0 2 0,1 1 0,-1-3 0,5 4 0,-2-2 0,2 3 0,-2-2 0,-1 0 0,-4-3 0,2 5 0,0-5 0,2 4 0,-2-4 0,5 5 0,-6-5 0,6 3 0,-5 0 0,4 1 0,-2 1 0,1-1 0,0 0 0,2 1 0,0-1 0,0 1 0,0 0 0,0-1 0,0 0 0,0 3 0,0-3 0,0 3 0,0-3 0,0 0 0,0 0 0,0 1 0,-2-3 0,1 3 0,-4-3 0,-1 2 0,-2 1 0,0-3 0,0 2 0,3-4 0,1 4 0,-1-3 0,2 1 0,-2-2 0,-1 0 0,1 0 0,-3 0 0,4-2 0,-3 1 0,4 0 0,-2 1 0,-1 0 0,2 0 0,-3 0 0,2 0 0,-1 1 0,4 2 0,-4-1 0,4 3 0,-2-3 0,0 0 0,3 2 0,-4-1 0,5 1 0,-5-2 0,4 2 0,-1-2 0,2 3 0,0 0 0,0-1 0,0 0 0,2 1 0,2-3 0,-2 2 0,3-1 0,-4 1 0,1 0 0,-2 1 0,0-1 0,0 1 0,0-1 0,0 0 0,-2-1 0,1 1 0,-1-2 0,2 4 0,-3-1 0,3 2 0,-2-3 0,2 0 0,0 1 0,0-1 0,-4-1 0,4 1 0,-5-4 0,2 2 0,-2-2 0,-1 0 0,1 2 0,-1-1 0,1 1 0,-1-2 0,1 0 0,0 0 0,-1 0 0,3 1 0,-1 0 0,0 1 0,2-2 0,-1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62 24575,'3'0'0,"0"-1"0,0 0 0,0-2 0,0 1 0,-2 1 0,2-2 0,0 2 0,0 0 0,1 1 0,-1-1 0,1 0 0,-1-1 0,1 1 0,3-1 0,-1 2 0,3 0 0,-5 0 0,-1 0 0,-1 2 0,2-1 0,-3 1 0,4 0 0,-2 0 0,2 1 0,0-2 0,-2 3 0,2-3 0,-2 1 0,0-2 0,1 0 0,-3 1 0,3-1 0,-2 2 0,-1-1 0,1-1 0,1 2 0,0-2 0,0 0 0,0 0 0,1 0 0,1 0 0,-2-2 0,1 2 0,0-3 0,-2 3 0,2-1 0,0 1 0,0 0 0,-1-2 0,3 2 0,-5-3 0,2 1 0,0 0 0,2-1 0,0 3 0,0-4 0,2 2 0,-1-3 0,-1 2 0,2 0 0,-2 0 0,-1 0 0,2 0 0,-1 2 0,-1-3 0,-1 2 0,-1-1 0,1 0 0,-1 0 0,-1 1 0,2 1 0,0-1 0,1 1 0,0 0 0,0 1 0,-1 0 0,3 0 0,-5 1 0,4 0 0,-4 0 0,2-1 0,1 0 0,0 1 0,0 1 0,1 0 0,-2 0 0,2-1 0,-2 0 0,3 1 0,-4-1 0,2-1 0,-1 0 0,0 2 0,2-1 0,-3 2 0,2-3 0,-2 1 0,1 0 0,0 1 0,0 0 0,0 1 0,1-3 0,-1 2 0,1-2 0,-1 1 0,1-1 0,-2 3 0,3-3 0,-1 4 0,0-4 0,-1 1 0,2-1 0,-2 0 0,3 0 0,-3 2 0,0-1 0,0 1 0,0 1 0,1-3 0,1 3 0,-2-1 0,1-1 0,1 2 0,-1-2 0,0 0 0,0 1 0,-1 1 0,1-3 0,-1 2 0,1-1 0,0 1 0,1-1 0,-1 1 0,-1 1 0,2-1 0,0 2 0,0 1 0,0-1 0,-1-1 0,0-1 0,1 1 0,-2 0 0,3 0 0,-3 0 0,0 0 0,0 0 0,1 0 0,-2 0 0,2-1 0,-1 1 0,0-2 0,0 1 0,1-1 0,-1 1 0,0-2 0,-1 4 0,-1-2 0,0 1 0,1 0 0,1-2 0,-1 1 0,0 1 0,2-1 0,-1-1 0,4-1 0,3 0 0,12 0 0,-7-2 0,7-1 0,-7-1 0,-4 1 0,-2 0 0,-3 1 0,1-2 0,-1 0 0,5-2 0,-4 0 0,4-4 0,-4 4 0,0-2 0,-4 3 0,1 3 0,-2-1 0,5 2 0,-4-2 0,0-1 0,0 2 0,-1 1 0,1 1 0,5 0 0,-2 0 0,5 0 0,-7 0 0,0 0 0,2 0 0,-3 0 0,2 0 0,-1 0 0,0 0 0,1 1 0,-1-1 0,1 2 0,-1-1 0,-1-1 0,1 3 0,0-3 0,1 0 0,-2 1 0,0-1 0,0 0 0,3-4 0,2 3 0,-1-5 0,1 6 0,-1-6 0,-2 4 0,0-3 0,5-1 0,-6 2 0,6-3 0,-6 4 0,0-2 0,2 4 0,-4-3 0,3 3 0,-4-1 0,2 2 0,-1-5 0,1 4 0,2-3 0,4 1 0,-2 0 0,3 1 0,-5 1 0,1 1 0,-2 1 0,2-1 0,-1 3 0,0-3 0,-2 4 0,0-3 0,0 3 0,1-1 0,-1 1 0,0-3 0,-1 2 0,0 0 0,1-2 0,-2 2 0,2 0 0,1-1 0,-1 1 0,0-3 0,1 3 0,-1-3 0,-1 4 0,-1-3 0,2 2 0,-1 0 0,3 0 0,-4-1 0,3-2 0,-2 2 0,1-2 0,0 1 0,0-1 0,0 4 0,0-4 0,1 3 0,-1-3 0,0 3 0,1-2 0,-1 2 0,0-2 0,1-1 0,1 1 0,4 0 0,-3 0 0,7-1 0,6 0 0,3-3 0,16-2 0,-13-1 0,3 1 0,-17 2 0,-2 0 0,-5 2 0,0-1 0,0 2 0,0-1 0,1 1 0,-3-4 0,2 3 0,0-1 0,3-2 0,2 2 0,6-3 0,-4 1 0,-2 0 0,-2 1 0,0 0 0,-1 0 0,1-2 0,-2 3 0,0-2 0,-2 2 0,0 0 0,-1 1 0,-1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38 24575,'10'0'0,"-2"-2"0,-2 2 0,1-3 0,-1 2 0,1-2 0,-3 0 0,2-1 0,-1 3 0,-1-1 0,1 2 0,-1-2 0,4 2 0,-5-5 0,3 5 0,-3-5 0,2 5 0,0-2 0,0 2 0,-1 0 0,-1-2 0,1 1 0,0-1 0,2 2 0,0 0 0,1 0 0,-2 0 0,-2 2 0,-2 1 0,-1 2 0,0-1 0,0 1 0,2-2 0,-1 1 0,3-1 0,-2 0 0,2 0 0,0-2 0,-1 1 0,0 0 0,-2 1 0,2-1 0,-3 2 0,5-3 0,-5 3 0,4-2 0,-1 2 0,2-2 0,0-2 0,1 0 0,-3 0 0,3-2 0,-2 1 0,1-2 0,0 3 0,-2-1 0,1 0 0,-4-3 0,5 3 0,-3 0 0,1-2 0,2 3 0,-3-4 0,3 3 0,0-2 0,-1 2 0,2 0 0,-4-3 0,3 3 0,-3-1 0,3 2 0,0 0 0,0 0 0,0 0 0,-1 0 0,2 0 0,-2 0 0,1 0 0,-2 0 0,-1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33 24575,'4'-2'0,"-1"-3"0,6 5 0,-1-4 0,2 3 0,-3-3 0,0 4 0,-2-3 0,0 3 0,0 0 0,0 0 0,-2-2 0,0 2 0,1-2 0,0 2 0,1-3 0,0 3 0,0-2 0,2 0 0,0 1 0,1-1 0,-2 2 0,0 0 0,-4 2 0,2-1 0,0 3 0,-2-1 0,3-1 0,-3 3 0,5-3 0,1 1 0,-3 1 0,2-4 0,-7 5 0,4-4 0,-1 2 0,2 0 0,-1 0 0,-1 1 0,2-4 0,-5 4 0,5-3 0,-3 1 0,3-2 0,-1 0 0,2 0 0,-1-2 0,1 1 0,0 0 0,1 1 0,-2 0 0,0 0 0,-1 0 0,4 0 0,-1-3 0,2 3 0,-1-2 0,-1 0 0,-2 1 0,2-1 0,-1 2 0,8 0 0,-7-2 0,4 1 0,-6-1 0,1 2 0,-4-2 0,2 1 0,-1 0 0,2 1 0,0-3 0,-1 3 0,1-3 0,0 3 0,0 0 0,0 0 0,0 0 0,-3-2 0,3 2 0,-2-3 0,-1 3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13 24575,'15'0'0,"-6"0"0,-2 0 0,-1 0 0,-2 0 0,2-1 0,-1 0 0,-1-1 0,0 2 0,0 0 0,0 0 0,0 0 0,1 0 0,-1 0 0,2 0 0,-2 0 0,2-2 0,-1 2 0,-2-4 0,1 4 0,0-2 0,1 2 0,-1 0 0,-1 0 0,3 0 0,-1 0 0,2 0 0,-4 0 0,4 2 0,-3-2 0,4 2 0,-4 0 0,3 0 0,-3 2 0,0-2 0,2 2 0,-3-2 0,2 2 0,-2 2 0,1-2 0,0 0 0,-2-1 0,2-2 0,-2 2 0,1 0 0,0-1 0,-3 3 0,3-2 0,-1 2 0,0-3 0,2 2 0,-1-3 0,2 2 0,-1-2 0,2 3 0,-1-4 0,2 3 0,-1-3 0,0 3 0,-1-3 0,-1 0 0,3 0 0,-3 0 0,0 0 0,0 0 0,0 0 0,2-3 0,-1 3 0,3-1 0,-4 1 0,4 0 0,-3-2 0,1 1 0,0 0 0,-1 1 0,1-3 0,-3 3 0,2-2 0,0 2 0,2 0 0,0 0 0,1 0 0,-4 2 0,1-2 0,2 3 0,-1-3 0,1 1 0,6 0 0,-8 2 0,7-3 0,-7 4 0,2-3 0,-2 1 0,1-1 0,-2 1 0,0 2 0,1-1 0,-2 0 0,2-1 0,-1 2 0,0 0 0,2 0 0,-1 0 0,1 1 0,-2-2 0,0 1 0,-2 0 0,0 0 0,-2 0 0,2 0 0,-1 0 0,0 0 0,-1 0 0,0 0 0,0-1 0,0 2 0,0 1 0,2-2 0,-1 2 0,0-2 0,-1 0 0,0-1 0,2 2 0,0-2 0,4 2 0,-1-3 0,1-1 0,-2-1 0,0 2 0,1-1 0,-1 1 0,0-2 0,0 0 0,0 0 0,0 0 0,1 0 0,-1 0 0,-1 0 0,0 1 0,0 0 0,-2 2 0,4-2 0,-4 2 0,7-2 0,-5 1 0,4-1 0,0 3 0,0 0 0,-2 3 0,1-5 0,0 1 0,-1-1 0,-1 2 0,0-2 0,1 2 0,-2-2 0,2 2 0,-1-2 0,-2 2 0,2-4 0,-2 4 0,3-2 0,-1 2 0,-2 0 0,-1 0 0,4 0 0,-3 0 0,4-1 0,-1 0 0,-2-3 0,0 4 0,0-3 0,0 2 0,1-1 0,-2 3 0,2-2 0,-2 1 0,2 0 0,-2 0 0,3-3 0,-5 3 0,3-1 0,-2 1 0,3-2 0,-4 2 0,3-2 0,-2 4 0,1-1 0,-2 2 0,2-3 0,-2 1 0,2-2 0,1 4 0,-3-2 0,1 0 0,-1 5 0,2-4 0,-1 6 0,0-7 0,-1 0 0,2-1 0,-1 1 0,1 0 0,-2 0 0,0 0 0,0-2 0,0 2 0,0-2 0,0 1 0,0 0 0,0 1 0,0-1 0,1 0 0,0 0 0,2-2 0,-2 1 0,2-3 0,-2 4 0,1-1 0,-2 0 0,0 2 0,0-2 0,0 2 0,0-2 0,0 1 0,0 1 0,0-2 0,0 2 0,0 0 0,0 0 0,0 2 0,0-2 0,0 0 0,0-1 0,-2-2 0,1 2 0,0-2 0,1 0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1044 1 24575,'0'1'0,"0"1"0,0 2 0,0 1 0,0-2 0,1 0 0,-1 0 0,3-1 0,-3 1 0,0 1 0,2-1 0,-1 1 0,1 0 0,-2-1 0,0 1 0,0-2 0,2 1 0,-1 0 0,1 0 0,-2 1 0,0 0 0,0 0 0,0-1 0,0 0 0,0 0 0,0 1 0,0-1 0,0 2 0,0-1 0,0-1 0,0 1 0,-2 0 0,1 0 0,-1 0 0,2-1 0,0 1 0,-2-1 0,1 0 0,-4-1 0,3 1 0,-3-1 0,-2 0 0,3 0 0,-2 1 0,3-1 0,-4 0 0,4 0 0,-10 2 0,7-3 0,-4 3 0,5-3 0,4 2 0,-5 0 0,3-1 0,1 2 0,0-1 0,2 0 0,-5 0 0,5 0 0,-4 1 0,2 0 0,-2 1 0,4-2 0,-3 3 0,1-1 0,0 0 0,-1 0 0,1 4 0,4-4 0,-1 4 0,0-4 0,-1-1 0,0 0 0,0 0 0,0 0 0,3-3 0,-3 2 0,2-1 0,-2 1 0,2 0 0,-1 0 0,3-1 0,-2 1 0,-1 1 0,2-1 0,-3-1 0,4 1 0,-3 1 0,3-2 0,-1 3 0,2-2 0,0 1 0,0 0 0,-3-1 0,2 2 0,-3-2 0,5 1 0,-2-1 0,1 1 0,-1 0 0,-1-3 0,-1 3 0,1-2 0,-1 2 0,1-1 0,-1 1 0,2-1 0,-3-1 0,2 1 0,-3 0 0,0 0 0,0 0 0,0 1 0,0-2 0,0 3 0,0-1 0,0 2 0,2-2 0,-2 1 0,2-2 0,-2 0 0,0 1 0,0 0 0,0-1 0,0 1 0,0-2 0,-2 0 0,2 1 0,-3-1 0,3 0 0,0 1 0,-2-1 0,1 2 0,0-1 0,-2 1 0,3-1 0,-2-1 0,2 1 0,0 0 0,-3-1 0,2 0 0,-3-2 0,4 3 0,-3-1 0,1-1 0,2 2 0,-4-2 0,1 0 0,0 1 0,1-1 0,-1 0 0,1 2 0,-3-1 0,2 1 0,-1-1 0,2 0 0,-3-2 0,1 3 0,0-1 0,1-1 0,1 2 0,-3-3 0,3 1 0,-2 1 0,0-2 0,2 2 0,-3-1 0,0 0 0,-1 1 0,4 0 0,-3-1 0,3 2 0,-3-2 0,0 2 0,0-1 0,0-1 0,3 1 0,-3-1 0,2 1 0,1 0 0,-3-2 0,2 2 0,-1 0 0,1-1 0,-2 1 0,3-1 0,-3 0 0,0 1 0,0-1 0,1 2 0,-4-1 0,3 1 0,-2-2 0,1 1 0,-1 0 0,4-1 0,-3 0 0,2 1 0,2-1 0,-5 1 0,4 1 0,-4-2 0,2 2 0,0-2 0,0 1 0,3 1 0,-4-3 0,4 3 0,-3-2 0,3 3 0,-1-2 0,1 0 0,0 0 0,-1 0 0,-1 0 0,2 1 0,0-2 0,0 1 0,2 0 0,-5-1 0,3 1 0,-3 0 0,0 0 0,0-1 0,3 1 0,-3-2 0,3 1 0,-4-1 0,2 0 0,-2 0 0,4 2 0,-3-2 0,2 1 0,-2-1 0,1 0 0,-1 1 0,-1 1 0,4 1 0,-2-1 0,3 0 0,-1-1 0,-1 4 0,1-3 0,-3 2 0,0-2 0,0 0 0,0 0 0,2 0 0,-1-1 0,1 2 0,0-1 0,-1-1 0,1 1 0,1-1 0,-2 1 0,1 0 0,-3 1 0,4 0 0,-2 1 0,3-2 0,-1 1 0,0-1 0,1 0 0,-3 0 0,1 1 0,-2-2 0,0 3 0,0-4 0,0 2 0,0 0 0,0-1 0,2 2 0,-1-1 0,1 0 0,-2 0 0,0-1 0,3 1 0,-3 0 0,5 1 0,-2 0 0,2 0 0,0-1 0,-3 0 0,3 0 0,-5-2 0,5 4 0,-7-2 0,4-1 0,-4 2 0,2-3 0,0 3 0,0-3 0,1 2 0,-2-2 0,1 2 0,1-1 0,-1 2 0,0 1 0,0-3 0,-2 2 0,1-2 0,-3-1 0,4 2 0,-3-1 0,2 2 0,0 1 0,-4 1 0,2-1 0,-1-2 0,3 1 0,2-2 0,2 2 0,1-1 0,-3-2 0,3 3 0,-1-1 0,0-1 0,-1 2 0,0-2 0,-1 2 0,4 1 0,-5-3 0,3 2 0,-3-3 0,1 3 0,2-2 0,0 1 0,0 0 0,-3 0 0,0 0 0,3 1 0,-6-3 0,3 1 0,-2-1 0,1 2 0,2-2 0,1 1 0,-2-1 0,1 0 0,-1 0 0,-1 1 0,2 0 0,-1 0 0,-1-1 0,2 0 0,-1 1 0,0 1 0,-3 0 0,5 0 0,-5 0 0,5-1 0,-4 2 0,2-1 0,-1 0 0,0 1 0,0-2 0,1 3 0,1-4 0,4 3 0,-5-3 0,5 3 0,-5-1 0,2 0 0,0 0 0,-2-2 0,5 3 0,-3-3 0,-1 1 0,-1-1 0,1 0 0,-1 0 0,0 0 0,-1 0 0,0 0 0,0 0 0,-3 0 0,3 0 0,-1 0 0,0 0 0,1 0 0,0 0 0,1 2 0,0-2 0,-1 1 0,2-1 0,0 0 0,-2-1 0,1 1 0,3-3 0,-1 3 0,3-2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47-10 24575,'0'4'0,"-3"0"0,2 5 0,-8-4 0,6 4 0,-4-6 0,2 3 0,1-1 0,-1 0 0,1-1 0,3 1 0,1-2 0,-2 2 0,2-2 0,-3 1 0,3 1 0,3 2 0,-3 2 0,2-2 0,-2 3 0,0-4 0,1-2 0,0 2 0,7-4 0,-5 2 0,1-1 0,-1-2 0,1 4 0,-2-3 0,3 2 0,-3-1 0,3 0 0,-1 0 0,3 2 0,-1 0 0,-1 0 0,-2 0 0,-2-1 0,1 1 0,3-1 0,-4 0 0,5 2 0,-6-3 0,2 2 0,0-1 0,-1 0 0,1 2 0,-2-1 0,0 1 0,0 0 0,0-2 0,0 2 0,0-2 0,0 0 0,0-1 0,0 2 0,0 0 0,0 2 0,0-3 0,0 0 0,0 1 0,0-2 0,0 2 0,0-2 0,-3 5 0,2-3 0,-2 4 0,5-5 0,-1 2 0,1 1 0,0-3 0,-2 3 0,3-3 0,-2 1 0,0-1 0,1-1 0,3 1 0,-2 0 0,2 0 0,-2 0 0,2-2 0,1 0 0,3-1 0,-1 1 0,1 0 0,0 1 0,0-1 0,-1-2 0,0 3 0,-5-3 0,5 3 0,-4-1 0,4 1 0,-6 0 0,0 0 0,1 0 0,-3 1 0,4-1 0,-4 0 0,3 0 0,-3 1 0,0 1 0,0 2 0,0-1 0,0 3 0,-3-2 0,3 3 0,-2-4 0,2-1 0,0 1 0,0-1 0,0 0 0,0 1 0,0-3 0,0 1 0,0 0 0,0 1 0,4-2 0,-3 1 0,6-1 0,-5 2 0,3-2 0,0 0 0,-1 2 0,3-4 0,-1 3 0,0-1 0,1-2 0,-1 1 0,2 1 0,0-1 0,-1 1 0,0-2 0,-5 2 0,6-1 0,-6 0 0,5 0 0,-3 0 0,2 1 0,-2 0 0,3 0 0,1 1 0,-1-3 0,2 2 0,-4-2 0,2 1 0,-2 2 0,-1-3 0,3 2 0,-1 1 0,0-1 0,-1 1 0,-2 0 0,-1 5 0,-2-6 0,0 7 0,2-5 0,-1 0 0,3 1 0,-2 0 0,1-1 0,-1 1 0,-2-3 0,2 0 0,1 0 0,2 0 0,-2 0 0,1 1 0,0-1 0,4 0 0,-1 0 0,2 0 0,-2-1 0,2 1 0,-1-3 0,1 2 0,-2-2 0,3 0 0,-1 1 0,-1-1 0,-1 2 0,-1-2 0,7 1 0,-3 1 0,3 1 0,-6-2 0,-2-1 0,0 1 0,-1 0 0,-1 1 0,1-1 0,-1 0 0,-1 1 0,5-2 0,-4 3 0,4-3 0,-3 3 0,1-3 0,3 2 0,-4 0 0,4-1 0,-4 2 0,1-1 0,-1-1 0,1-1 0,-1 2 0,-1-2 0,0 2 0,0-1 0,0-1 0,0 2 0,0-1 0,1-1 0,-3 3 0,2-2 0,-1 1 0,1 0 0,0-1 0,1 1 0,2-1 0,-2 0 0,1 1 0,-1-1 0,2 0 0,-4 0 0,2 0 0,-1 0 0,4 1 0,-1-2 0,2 3 0,-3-3 0,3 2 0,-4 1 0,1 0 0,0 0 0,-1-1 0,1 2 0,0-1 0,-1-1 0,2-1 0,1 0 0,-2 2 0,-2 0 0,0 0 0,0-1 0,1 1 0,-3-1 0,1 0 0,0 0 0,-2 0 0,3 0 0,-2 1 0,2-1 0,0 1 0,0-3 0,1 1 0,0-1 0,0 2 0,-1-2 0,0 1 0,0 1 0,1-2 0,-1 2 0,1-2 0,1 1 0,-1 0 0,4 0 0,-3-1 0,1 0 0,-1 0 0,-2 1 0,2-1 0,-3 2 0,3-2 0,-1 1 0,3 1 0,-1 0 0,2 0 0,-2-2 0,2 0 0,0 0 0,-1 1 0,0-1 0,-2 1 0,-1-1 0,1 0 0,-1 2 0,-2-2 0,-2 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997 5 24575,'-8'0'0,"0"0"0,0 0 0,0 0 0,2 0 0,1 0 0,-1 0 0,1-1 0,-1 0 0,1-1 0,-3 2 0,0 0 0,-3 0 0,5 2 0,-2-1 0,3 0 0,-4 1 0,1-1 0,-2 3 0,4-4 0,-2 2 0,3 0 0,-1-2 0,0 5 0,2-3 0,-2 1 0,-2-2 0,2 2 0,-2-1 0,3 0 0,-1 0 0,-2 0 0,0 1 0,2 1 0,-1-2 0,4 0 0,-3 0 0,1-1 0,-1 3 0,1-1 0,0-1 0,-1 1 0,0-2 0,3 3 0,-1-3 0,1 0 0,-3 1 0,0-1 0,1 0 0,2 2 0,-2-1 0,3 3 0,-4-3 0,2 4 0,0-6 0,1 5 0,-2-5 0,-1 0 0,1 0 0,-1 0 0,0 0 0,2 0 0,-2 0 0,1 0 0,-1 0 0,0 0 0,1 0 0,0 0 0,-1 0 0,0 0 0,2 0 0,-2 0 0,3 2 0,-3-2 0,3 2 0,-1-2 0,-2 0 0,1 0 0,-3 2 0,2-2 0,-2 3 0,3-3 0,-1 0 0,1 1 0,-1 2 0,0 1 0,1-1 0,0 1 0,2-1 0,-3-1 0,6 1 0,-2 0 0,2 1 0,0 0 0,0 1 0,0 0 0,0-1 0,0 0 0,0 1 0,-2-3 0,0 2 0,1-1 0,-2 1 0,3 0 0,-5-1 0,4 0 0,-2-1 0,1 2 0,-1-1 0,-2 0 0,-1 1 0,1 0 0,-1-1 0,3 1 0,-1-4 0,3 4 0,-4-3 0,1 2 0,-1-2 0,-2 2 0,1-1 0,-2 2 0,3-2 0,-1 0 0,0 2 0,3-1 0,-1-1 0,3 2 0,-4-3 0,4 2 0,-4-2 0,2 0 0,-2-1 0,-1 0 0,4 3 0,-4-3 0,4 3 0,-4-2 0,1 0 0,0 0 0,1 2 0,0-3 0,0 4 0,-1-4 0,0 2 0,1 1 0,-1-3 0,5 4 0,-2-2 0,2 3 0,-2-2 0,-1 0 0,-4-3 0,2 5 0,0-5 0,2 4 0,-2-4 0,5 5 0,-6-5 0,6 3 0,-5 0 0,4 1 0,-2 1 0,1-1 0,0 0 0,2 1 0,0-1 0,0 1 0,0 0 0,0-1 0,0 0 0,0 3 0,0-3 0,0 3 0,0-3 0,0 0 0,0 0 0,0 1 0,-2-3 0,1 3 0,-4-3 0,-1 2 0,-2 1 0,0-3 0,0 2 0,3-4 0,1 4 0,-1-3 0,2 1 0,-2-2 0,-1 0 0,1 0 0,-3 0 0,4-2 0,-3 1 0,4 0 0,-2 1 0,-1 0 0,2 0 0,-3 0 0,2 0 0,-1 1 0,4 2 0,-4-1 0,4 3 0,-2-3 0,0 0 0,3 2 0,-4-1 0,5 1 0,-5-2 0,4 2 0,-1-2 0,2 3 0,0 0 0,0-1 0,0 0 0,2 1 0,2-3 0,-2 2 0,3-1 0,-4 1 0,1 0 0,-2 1 0,0-1 0,0 1 0,0-1 0,0 0 0,-2-1 0,1 1 0,-1-2 0,2 4 0,-3-1 0,3 2 0,-2-3 0,2 0 0,0 1 0,0-1 0,-4-1 0,4 1 0,-5-4 0,2 2 0,-2-2 0,-1 0 0,1 2 0,-1-1 0,1 1 0,-1-2 0,1 0 0,0 0 0,-1 0 0,3 1 0,-1 0 0,0 1 0,2-2 0,-1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62 24575,'3'0'0,"0"-1"0,0 0 0,0-2 0,0 1 0,-2 1 0,2-2 0,0 2 0,0 0 0,1 1 0,-1-1 0,1 0 0,-1-1 0,1 1 0,3-1 0,-1 2 0,3 0 0,-5 0 0,-1 0 0,-1 2 0,2-1 0,-3 1 0,4 0 0,-2 0 0,2 1 0,0-2 0,-2 3 0,2-3 0,-2 1 0,0-2 0,1 0 0,-3 1 0,3-1 0,-2 2 0,-1-1 0,1-1 0,1 2 0,0-2 0,0 0 0,0 0 0,1 0 0,1 0 0,-2-2 0,1 2 0,0-3 0,-2 3 0,2-1 0,0 1 0,0 0 0,-1-2 0,3 2 0,-5-3 0,2 1 0,0 0 0,2-1 0,0 3 0,0-4 0,2 2 0,-1-3 0,-1 2 0,2 0 0,-2 0 0,-1 0 0,2 0 0,-1 2 0,-1-3 0,-1 2 0,-1-1 0,1 0 0,-1 0 0,-1 1 0,2 1 0,0-1 0,1 1 0,0 0 0,0 1 0,-1 0 0,3 0 0,-5 1 0,4 0 0,-4 0 0,2-1 0,1 0 0,0 1 0,0 1 0,1 0 0,-2 0 0,2-1 0,-2 0 0,3 1 0,-4-1 0,2-1 0,-1 0 0,0 2 0,2-1 0,-3 2 0,2-3 0,-2 1 0,1 0 0,0 1 0,0 0 0,0 1 0,1-3 0,-1 2 0,1-2 0,-1 1 0,1-1 0,-2 3 0,3-3 0,-1 4 0,0-4 0,-1 1 0,2-1 0,-2 0 0,3 0 0,-3 2 0,0-1 0,0 1 0,0 1 0,1-3 0,1 3 0,-2-1 0,1-1 0,1 2 0,-1-2 0,0 0 0,0 1 0,-1 1 0,1-3 0,-1 2 0,1-1 0,0 1 0,1-1 0,-1 1 0,-1 1 0,2-1 0,0 2 0,0 1 0,0-1 0,-1-1 0,0-1 0,1 1 0,-2 0 0,3 0 0,-3 0 0,0 0 0,0 0 0,1 0 0,-2 0 0,2-1 0,-1 1 0,0-2 0,0 1 0,1-1 0,-1 1 0,0-2 0,-1 4 0,-1-2 0,0 1 0,1 0 0,1-2 0,-1 1 0,0 1 0,2-1 0,-1-1 0,4-1 0,3 0 0,12 0 0,-7-2 0,7-1 0,-7-1 0,-4 1 0,-2 0 0,-3 1 0,1-2 0,-1 0 0,5-2 0,-4 0 0,4-4 0,-4 4 0,0-2 0,-4 3 0,1 3 0,-2-1 0,5 2 0,-4-2 0,0-1 0,0 2 0,-1 1 0,1 1 0,5 0 0,-2 0 0,5 0 0,-7 0 0,0 0 0,2 0 0,-3 0 0,2 0 0,-1 0 0,0 0 0,1 1 0,-1-1 0,1 2 0,-1-1 0,-1-1 0,1 3 0,0-3 0,1 0 0,-2 1 0,0-1 0,0 0 0,3-4 0,2 3 0,-1-5 0,1 6 0,-1-6 0,-2 4 0,0-3 0,5-1 0,-6 2 0,6-3 0,-6 4 0,0-2 0,2 4 0,-4-3 0,3 3 0,-4-1 0,2 2 0,-1-5 0,1 4 0,2-3 0,4 1 0,-2 0 0,3 1 0,-5 1 0,1 1 0,-2 1 0,2-1 0,-1 3 0,0-3 0,-2 4 0,0-3 0,0 3 0,1-1 0,-1 1 0,0-3 0,-1 2 0,0 0 0,1-2 0,-2 2 0,2 0 0,1-1 0,-1 1 0,0-3 0,1 3 0,-1-3 0,-1 4 0,-1-3 0,2 2 0,-1 0 0,3 0 0,-4-1 0,3-2 0,-2 2 0,1-2 0,0 1 0,0-1 0,0 4 0,0-4 0,1 3 0,-1-3 0,0 3 0,1-2 0,-1 2 0,0-2 0,1-1 0,1 1 0,4 0 0,-3 0 0,7-1 0,6 0 0,3-3 0,16-2 0,-13-1 0,3 1 0,-17 2 0,-2 0 0,-5 2 0,0-1 0,0 2 0,0-1 0,1 1 0,-3-4 0,2 3 0,0-1 0,3-2 0,2 2 0,6-3 0,-4 1 0,-2 0 0,-2 1 0,0 0 0,-1 0 0,1-2 0,-2 3 0,0-2 0,-2 2 0,0 0 0,-1 1 0,-1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38 24575,'10'0'0,"-2"-2"0,-2 2 0,1-3 0,-1 2 0,1-2 0,-3 0 0,2-1 0,-1 3 0,-1-1 0,1 2 0,-1-2 0,4 2 0,-5-5 0,3 5 0,-3-5 0,2 5 0,0-2 0,0 2 0,-1 0 0,-1-2 0,1 1 0,0-1 0,2 2 0,0 0 0,1 0 0,-2 0 0,-2 2 0,-2 1 0,-1 2 0,0-1 0,0 1 0,2-2 0,-1 1 0,3-1 0,-2 0 0,2 0 0,0-2 0,-1 1 0,0 0 0,-2 1 0,2-1 0,-3 2 0,5-3 0,-5 3 0,4-2 0,-1 2 0,2-2 0,0-2 0,1 0 0,-3 0 0,3-2 0,-2 1 0,1-2 0,0 3 0,-2-1 0,1 0 0,-4-3 0,5 3 0,-3 0 0,1-2 0,2 3 0,-3-4 0,3 3 0,0-2 0,-1 2 0,2 0 0,-4-3 0,3 3 0,-3-1 0,3 2 0,0 0 0,0 0 0,0 0 0,-1 0 0,2 0 0,-2 0 0,1 0 0,-2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28:50.20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2174 12 24575,'-18'0'0,"0"0"0,2 0 0,-3 0 0,7 0 0,0 0 0,1 0 0,-1-4 0,-1 2 0,1-3 0,-4 5 0,-3 0 0,-5 0 0,12 5 0,-5-3 0,5 2 0,-6 1 0,0-4 0,-5 8 0,10-7 0,-4 3 0,5 0 0,1-5 0,-2 11 0,3-5 0,-4 1 0,-3-3 0,4 1 0,-4 1 0,6 0 0,-1-1 0,-6-1 0,1 3 0,2 4 0,0-5 0,8-2 0,-5 1 0,1-3 0,-2 8 0,2-3 0,-1-2 0,1 4 0,-3-7 0,8 7 0,-4-6 0,3 0 0,-4 3 0,-2-5 0,2 3 0,4 3 0,-4-3 0,6 9 0,-7-9 0,4 12 0,-2-15 0,3 9 0,-5-10 0,0 0 0,1 0 0,-1 0 0,-1 0 0,3 0 0,-2 0 0,0 0 0,-1 0 0,0 0 0,3 0 0,-2 0 0,0 0 0,-2 0 0,5 0 0,-3 0 0,5 6 0,-6-5 0,7 4 0,-4-5 0,-2 0 0,0 0 0,-5 4 0,4-2 0,-4 3 0,6-5 0,-2 0 0,1 4 0,-1 2 0,1 5 0,2-4 0,-2 3 0,6-3 0,-7-2 0,12 4 0,-4-2 0,5 3 0,0 1 0,0 0 0,0 2 0,0-4 0,0 3 0,0-2 0,-4-3 0,1 2 0,0-2 0,-3 3 0,5 1 0,-10-4 0,10 2 0,-6-4 0,2 3 0,-2 1 0,-3-2 0,-3 3 0,1 1 0,0-5 0,5 4 0,-2-9 0,8 10 0,-10-10 0,3 7 0,-4-7 0,-4 8 0,4-5 0,-7 6 0,9-5 0,-2 1 0,-2 4 0,8-4 0,-4 0 0,8 3 0,-7-7 0,5 8 0,-6-8 0,4 1 0,-6-3 0,-1 0 0,8 5 0,-6-3 0,5 4 0,-6-2 0,0-3 0,1 3 0,2 2 0,0-5 0,2 8 0,-4-9 0,-2 7 0,6-2 0,-3-4 0,9 10 0,-4-6 0,5 7 0,-5-5 0,-1 2 0,-8-9 0,2 11 0,1-11 0,5 10 0,-5-9 0,11 10 0,-13-11 0,12 9 0,-9-2 0,8 3 0,-6 2 0,5-3 0,-1 3 0,4 0 0,0-1 0,0-1 0,0 3 0,0-3 0,0 0 0,0 7 0,0-6 0,0 6 0,0-6 0,0-1 0,0 1 0,0-1 0,-6-3 0,5 4 0,-11-5 0,1 5 0,-7-1 0,-1-3 0,2 2 0,6-8 0,4 9 0,-5-9 0,6 4 0,-5-5 0,-2 0 0,1 0 0,-4 0 0,7-5 0,-6 4 0,8-3 0,-5 4 0,1 0 0,0 0 0,-3 0 0,2 0 0,0 4 0,7 2 0,-7-1 0,6 7 0,-1-6 0,-4-1 0,10 5 0,-9-3 0,8 4 0,-8-6 0,9 4 0,-4-2 0,5 3 0,0 3 0,0-2 0,0 0 0,5-1 0,3-3 0,-3 2 0,5-2 0,-9 3 0,5 1 0,-6 1 0,0-2 0,0 2 0,0-1 0,0-1 0,-6-3 0,5 3 0,-4-6 0,5 13 0,-5-5 0,3 4 0,-1-5 0,3-1 0,0 2 0,0-1 0,-8-5 0,8 5 0,-11-10 0,4 3 0,-5-4 0,1 0 0,-1 5 0,-1-3 0,2 3 0,-2-5 0,3 0 0,-3 0 0,1 0 0,6 4 0,-4-3 0,3 4 0,1-5 0,0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5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33 24575,'4'-2'0,"-1"-3"0,6 5 0,-1-4 0,2 3 0,-3-3 0,0 4 0,-2-3 0,0 3 0,0 0 0,0 0 0,-2-2 0,0 2 0,1-2 0,0 2 0,1-3 0,0 3 0,0-2 0,2 0 0,0 1 0,1-1 0,-2 2 0,0 0 0,-4 2 0,2-1 0,0 3 0,-2-1 0,3-1 0,-3 3 0,5-3 0,1 1 0,-3 1 0,2-4 0,-7 5 0,4-4 0,-1 2 0,2 0 0,-1 0 0,-1 1 0,2-4 0,-5 4 0,5-3 0,-3 1 0,3-2 0,-1 0 0,2 0 0,-1-2 0,1 1 0,0 0 0,1 1 0,-2 0 0,0 0 0,-1 0 0,4 0 0,-1-3 0,2 3 0,-1-2 0,-1 0 0,-2 1 0,2-1 0,-1 2 0,8 0 0,-7-2 0,4 1 0,-6-1 0,1 2 0,-4-2 0,2 1 0,-1 0 0,2 1 0,0-3 0,-1 3 0,1-3 0,0 3 0,0 0 0,0 0 0,0 0 0,-3-2 0,3 2 0,-2-3 0,-1 3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19:51.943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12 24575,'15'0'0,"-5"0"0,-4 0 0,1 0 0,-3 0 0,2-1 0,-1 0 0,-1-1 0,0 2 0,0 0 0,0 0 0,0 0 0,1 0 0,-1 0 0,2 0 0,-1 0 0,0-1 0,1 0 0,-3-2 0,1 3 0,0-2 0,0 2 0,1 0 0,-1 0 0,2 0 0,-1 0 0,1 0 0,-2 0 0,3 2 0,-3-2 0,4 1 0,-4 1 0,3 0 0,-3 2 0,0-2 0,2 2 0,-3-3 0,3 4 0,-4-1 0,2 0 0,1 0 0,-3-1 0,2-2 0,-2 2 0,1 0 0,0-1 0,-3 3 0,3-3 0,-2 3 0,2-3 0,1 1 0,0-2 0,1 2 0,-2-2 0,3 2 0,0-3 0,1 4 0,-2-4 0,2 2 0,-2-2 0,-1 0 0,2 0 0,-1 0 0,0 0 0,-1 0 0,-1 0 0,3-2 0,0 2 0,2-2 0,-5 2 0,6 0 0,-4-2 0,1 2 0,0-1 0,-1 1 0,1-3 0,-2 3 0,0-2 0,1 2 0,2 0 0,1 0 0,-1 0 0,-1 2 0,-1-2 0,1 3 0,0-3 0,2 1 0,4-1 0,-6 4 0,6-4 0,-8 3 0,5-2 0,-4 0 0,1 1 0,-3 0 0,1 1 0,2 0 0,-3 0 0,1-1 0,1 2 0,-1-1 0,2 1 0,-1-1 0,1 2 0,-2-2 0,0 1 0,-1 0 0,-2 0 0,-1-1 0,2 0 0,-1 1 0,1 0 0,-2 0 0,0 0 0,0-1 0,0 1 0,0 1 0,1-1 0,0 2 0,0-3 0,-1 1 0,0 0 0,3 0 0,-1-1 0,4 1 0,-1-2 0,1-1 0,-2-1 0,0 2 0,1-1 0,-1 1 0,0-2 0,1 0 0,-2 0 0,2 0 0,-1 0 0,0 0 0,0 0 0,-1 1 0,0-1 0,-3 4 0,6-4 0,-5 3 0,7-2 0,-5 1 0,5-1 0,-2 2 0,1 1 0,-2 2 0,2-4 0,-2 2 0,1-2 0,-2 1 0,0-1 0,1 1 0,-2-1 0,2 2 0,-1-2 0,-2 2 0,3-4 0,-4 3 0,4 0 0,-1 0 0,-2 1 0,0-1 0,2 1 0,-1 0 0,2-2 0,0 1 0,-1-2 0,-2 2 0,3-2 0,-3 2 0,2-1 0,-1 2 0,0-1 0,0 1 0,0 0 0,0-1 0,1-1 0,-4 1 0,4 0 0,-4 0 0,4-1 0,-3 2 0,2-2 0,-2 3 0,1 0 0,-2 2 0,1-4 0,-1 2 0,3-2 0,-1 4 0,-2-3 0,2 1 0,-2 4 0,2-3 0,-1 5 0,0-7 0,-1 1 0,2-1 0,-1 1 0,1-1 0,-2 1 0,0-1 0,0-1 0,0 1 0,0 0 0,0 0 0,0-1 0,0 2 0,0-2 0,1 1 0,0-1 0,2-1 0,-2 1 0,3-2 0,-4 2 0,2 0 0,-2 0 0,0 1 0,0-1 0,0 1 0,0 0 0,0-1 0,0 2 0,0-2 0,0 1 0,0 1 0,0-1 0,0 3 0,0-2 0,0 0 0,0-2 0,-2-1 0,2 1 0,-2 0 0,2-1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19:51.9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1047 1 24575,'0'0'0,"0"3"0,0 2 0,0-1 0,0 0 0,2-2 0,-2 2 0,3-1 0,-3-1 0,0 2 0,2 0 0,-2-1 0,2 2 0,-2-2 0,0 0 0,0 0 0,3 0 0,-3 0 0,3 1 0,-3 0 0,0-1 0,0 2 0,0-1 0,0-2 0,0 1 0,0 2 0,0-2 0,0 2 0,0-1 0,0 0 0,0 0 0,-3 1 0,3-2 0,-3 1 0,3-1 0,0 2 0,-2-3 0,2 2 0,-5-2 0,3 1 0,-3-1 0,-3 0 0,5 1 0,-4-1 0,5 0 0,-5 1 0,4-1 0,-12 1 0,11 0 0,-6-1 0,5 0 0,2 1 0,-2 0 0,3 0 0,0 1 0,-1-1 0,2 0 0,-3 0 0,4 0 0,-5 1 0,5 0 0,-4 2 0,4-3 0,-4 3 0,2-1 0,-1 1 0,1-1 0,0 4 0,4-4 0,-1 5 0,0-5 0,-1 0 0,0-1 0,0-1 0,0 1 0,3-1 0,-3-1 0,2 0 0,-2 1 0,3 0 0,-2 1 0,3-1 0,-4 0 0,2 0 0,1 0 0,-3-1 0,4 2 0,-4-1 0,5 0 0,-2 1 0,2 1 0,0-2 0,0 2 0,-3-2 0,3 2 0,-4-2 0,5 2 0,-3-2 0,3 1 0,-2-1 0,-1-1 0,0 3 0,-2-4 0,1 4 0,1-2 0,0 0 0,1 0 0,-4 0 0,2 0 0,-2 0 0,0 0 0,0 1 0,0-1 0,0 0 0,0 1 0,0 1 0,0 1 0,3-1 0,-2 0 0,0-2 0,-1 0 0,0 1 0,0 0 0,0 0 0,0-1 0,0 0 0,-1-1 0,0 1 0,-2-1 0,3 0 0,0 2 0,-2-3 0,2 3 0,-2 0 0,-1-1 0,3 2 0,-2-4 0,2 2 0,0 0 0,-3-1 0,3 0 0,-3-1 0,2 2 0,-2-1 0,1-1 0,2 2 0,-5-3 0,2 2 0,0-1 0,2 1 0,-2 0 0,0 1 0,-2-2 0,2 2 0,-2-1 0,4 0 0,-5-1 0,4 2 0,-3-1 0,2-1 0,1 2 0,-2-3 0,1 2 0,0-1 0,-1-1 0,1 2 0,-3-1 0,1 1 0,1 0 0,1 0 0,-2-2 0,3 4 0,-3-3 0,0 2 0,0-1 0,0-1 0,2 1 0,-1-1 0,1 1 0,1 1 0,-3-3 0,3 2 0,-3-1 0,1 1 0,0 0 0,2-2 0,-3 2 0,-1 0 0,1 0 0,1 0 0,-3 0 0,1 1 0,-1-1 0,2-1 0,-2 1 0,3 0 0,-2-1 0,3 1 0,0-1 0,-3 1 0,3 1 0,-5-2 0,4 2 0,-1-2 0,-1 2 0,3-1 0,-1-1 0,2 2 0,-3-2 0,3 2 0,-1 1 0,0-3 0,1 1 0,-1 0 0,-2 0 0,5 1 0,-1-1 0,-2-1 0,3 2 0,-5-2 0,2 1 0,-2 0 0,0 0 0,0-1 0,3 1 0,-3-2 0,3 1 0,-4-1 0,2 0 0,-1 0 0,2 1 0,-2 0 0,2 0 0,-2-1 0,1 0 0,-1 1 0,0 1 0,1 2 0,1-3 0,2 2 0,-1-1 0,0 2 0,-1-1 0,-3 1 0,1-3 0,1 2 0,-1-1 0,3 0 0,-4-1 0,4 1 0,-1 0 0,-1 1 0,1-2 0,1 0 0,-2 1 0,0 1 0,-1 0 0,3 1 0,-3-2 0,5 1 0,-3 0 0,2-1 0,1 1 0,-6-2 0,3 2 0,-1-1 0,-1 1 0,1-3 0,-2 3 0,1-1 0,0-1 0,2 2 0,-1-1 0,1 1 0,-2-1 0,1-1 0,1 1 0,-2-1 0,5 2 0,-3 1 0,3-1 0,0-1 0,-2 0 0,2 1 0,-5-3 0,4 3 0,-5-2 0,3 2 0,-4-1 0,2-1 0,0 2 0,0-3 0,0 3 0,0-3 0,-1 2 0,2-2 0,-1 3 0,1 1 0,-2-2 0,-1 1 0,2-2 0,-5-1 0,4 2 0,0-1 0,-1 2 0,1 1 0,-3 2 0,1-3 0,-2 0 0,5-1 0,0 1 0,3-2 0,2 2 0,-5-3 0,4 3 0,-1-1 0,0-1 0,0 3 0,-1-3 0,-2 2 0,5 0 0,-5-1 0,3 0 0,-4-1 0,4 1 0,0 0 0,-1 0 0,1 1 0,-4-1 0,2-1 0,1 2 0,-3-2 0,-1 0 0,0-1 0,3 1 0,-1 0 0,3 0 0,-4-1 0,1 0 0,1 0 0,-2 1 0,1-1 0,0 2 0,0-2 0,1 0 0,-1 1 0,0 1 0,-2 0 0,3 1 0,-4-2 0,4 1 0,-3 1 0,3-1 0,-2-1 0,-1 4 0,2-5 0,0 4 0,0-4 0,5 3 0,-5-3 0,4 3 0,-3-1 0,2 0 0,-1 1 0,-1-3 0,3 3 0,-4-3 0,3 1 0,-3-1 0,0 0 0,0 0 0,0 0 0,0 0 0,-2 0 0,2 0 0,-5 0 0,4 0 0,0 0 0,-1 0 0,1 0 0,-1 0 0,2 2 0,0-2 0,0 2 0,0-2 0,0 0 0,0-2 0,0 2 0,3-3 0,-1 3 0,3-2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19:51.94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47 0 24575,'0'4'0,"-5"1"0,5 4 0,-8-4 0,4 4 0,-2-6 0,1 4 0,1-2 0,-2 0 0,4 0 0,0-1 0,2 0 0,-2 1 0,1-2 0,-1 2 0,2 0 0,2 1 0,-1 5 0,1-4 0,-2 3 0,0-4 0,2 0 0,-2-2 0,7-1 0,-5 1 0,3-1 0,-1-2 0,-1 4 0,0-3 0,1 3 0,-1-1 0,1-2 0,1 1 0,1 3 0,-1-2 0,0 2 0,-1 0 0,-4-3 0,3 2 0,0 0 0,-1-1 0,5 2 0,-7-3 0,1 2 0,1 0 0,-1 0 0,1 0 0,-2 1 0,0-1 0,0 1 0,0 0 0,0 0 0,0-2 0,0 0 0,0-1 0,0 2 0,0 0 0,0 2 0,0-2 0,0 0 0,0-1 0,0 0 0,0 1 0,0-2 0,-3 6 0,2-6 0,-1 7 0,3-5 0,-1 2 0,3-1 0,-1-1 0,-1 2 0,0-2 0,2 0 0,-3-1 0,2 0 0,2-1 0,-1 2 0,2-2 0,-1 2 0,0-3 0,1 0 0,5-1 0,-4 1 0,4 0 0,-1 1 0,0-1 0,-1-1 0,-1 2 0,-3-3 0,3 3 0,-2-1 0,2 1 0,-5 0 0,0 0 0,0 0 0,-2 1 0,5-1 0,-5 1 0,3-1 0,-3 2 0,0 0 0,0 1 0,0 1 0,0 3 0,-3-3 0,3 3 0,-3-3 0,3-2 0,0 1 0,0-1 0,0 0 0,0 1 0,0-2 0,0 0 0,0 0 0,0 1 0,5-2 0,-4 2 0,5-1 0,-3 0 0,1-1 0,1 1 0,-1 0 0,3-2 0,-2 2 0,2-1 0,0-2 0,-2 1 0,3 1 0,0-2 0,-1 3 0,-1-2 0,-3 1 0,3-1 0,-3-1 0,4 2 0,-2-1 0,0 1 0,0 1 0,1-1 0,1 0 0,0-1 0,2 1 0,-4-1 0,2-1 0,-3 2 0,1 0 0,2 0 0,-3 0 0,4 1 0,-4 0 0,-1-1 0,-1 7 0,-2-6 0,0 6 0,2-5 0,-2 0 0,5 2 0,-3-1 0,0-1 0,1 2 0,-3-4 0,2 0 0,0 1 0,3-1 0,-2 0 0,1 0 0,0 0 0,4 1 0,-1-1 0,1 1 0,0-3 0,1 2 0,-2-3 0,1 2 0,0-2 0,1 0 0,1 1 0,-3 0 0,0 0 0,-1-1 0,6 2 0,-1 0 0,1 0 0,-6 0 0,-1-2 0,0 1 0,-1-1 0,-1 4 0,1-4 0,-2 2 0,1-1 0,4-1 0,-4 3 0,3-2 0,-2 2 0,1-3 0,2 2 0,-3-1 0,5 1 0,-6 1 0,2-1 0,0-1 0,-1-1 0,-2 1 0,3 0 0,-3 1 0,1-1 0,2-1 0,-3 1 0,0 1 0,3-1 0,-5 2 0,4-3 0,-3 3 0,3-2 0,-2 1 0,3 0 0,0-1 0,0-1 0,-1 3 0,1-2 0,-1 0 0,-1 1 0,1-2 0,-1 2 0,3-2 0,-1 1 0,4 2 0,-4-2 0,2 1 0,-2 0 0,-1 2 0,1-1 0,0 0 0,-2 0 0,2 1 0,0-3 0,1 1 0,0-1 0,-1 1 0,-1 2 0,-1-1 0,-1 0 0,2-1 0,-3 0 0,1 1 0,-1-2 0,0 2 0,1-1 0,0 1 0,0-1 0,2 1 0,0-3 0,-2 2 0,3-2 0,-3 2 0,2-2 0,0 1 0,-2 1 0,2-2 0,-1 2 0,1-2 0,1 1 0,0-1 0,1 1 0,-1-1 0,1 0 0,0 0 0,-4 2 0,2-2 0,-2 2 0,3-2 0,-1 1 0,3 1 0,-1 0 0,2-1 0,-3-1 0,4 0 0,-2 0 0,1 2 0,-1-1 0,-3 0 0,0-1 0,1 0 0,-2 1 0,-1-1 0,-2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19:51.94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1009 5 24575,'-8'0'0,"-1"0"0,1 0 0,0 0 0,2 0 0,1 0 0,-1 0 0,1-2 0,0 2 0,-2-2 0,0 2 0,-1 0 0,-4 0 0,7 2 0,-3-2 0,2 2 0,-2 0 0,-1-2 0,-1 4 0,5-4 0,-4 2 0,3 0 0,1-2 0,0 4 0,-1-1 0,0-1 0,-1 0 0,1-1 0,-3 1 0,3 1 0,1-1 0,-3-1 0,0 2 0,2 1 0,-2-2 0,5 0 0,-2 0 0,0-2 0,-1 4 0,0-2 0,1 0 0,0 1 0,-1-2 0,2 3 0,0-4 0,1 2 0,-3 0 0,0-2 0,1 2 0,3 0 0,-4 0 0,3 3 0,-3-3 0,4 3 0,-3-4 0,2 2 0,-3-3 0,0 0 0,0 0 0,1 0 0,0 0 0,-1 0 0,2 0 0,-2 0 0,0 0 0,0 0 0,2 0 0,-2 0 0,0 0 0,0 0 0,1 0 0,0 0 0,1 2 0,-1-1 0,2 0 0,-2-1 0,0 0 0,-1 0 0,-3 3 0,4-3 0,-3 2 0,2-2 0,1 0 0,-1 2 0,1 0 0,0 2 0,-1-2 0,0 2 0,4-2 0,-4 0 0,6 2 0,-3-2 0,3 3 0,0-2 0,0 1 0,0 0 0,0 0 0,0 1 0,0-1 0,-2-2 0,1 2 0,-1-2 0,-1 2 0,3 0 0,-5-2 0,4 2 0,-1-2 0,-1 0 0,0 2 0,-2-1 0,-1 0 0,1 1 0,0-2 0,1 2 0,-1-3 0,5 3 0,-6-4 0,4 3 0,-3-2 0,-4 2 0,3-2 0,-1 2 0,0 0 0,2-1 0,-1 2 0,4-3 0,-3 2 0,4 1 0,-4-4 0,4 4 0,-3-3 0,0 0 0,-1-1 0,-1 0 0,4 2 0,-4-1 0,4 0 0,-3 1 0,-2-1 0,1 0 0,4 1 0,-3-2 0,2 4 0,-2-4 0,-1 2 0,3 0 0,-2-2 0,5 5 0,-3-3 0,3 2 0,-2-2 0,-2 1 0,-1-3 0,0 4 0,-1-3 0,3 3 0,-3-4 0,6 4 0,-5-4 0,4 4 0,-3-2 0,3 2 0,-3 0 0,3 0 0,-2 0 0,3 1 0,0-1 0,0 0 0,0 0 0,0-1 0,0 1 0,0 3 0,0-2 0,0 0 0,0 0 0,0-2 0,0 1 0,0 0 0,-2-1 0,1 0 0,-3-1 0,-2 3 0,-3-1 0,1-2 0,0 2 0,2-4 0,3 4 0,-1-4 0,1 2 0,-3-2 0,0 0 0,1 0 0,-3 0 0,5-2 0,-6 2 0,7-2 0,-4 2 0,1 0 0,-1 0 0,1 0 0,-1 0 0,1 2 0,2 0 0,-2 0 0,2 2 0,0-2 0,-3 0 0,6 2 0,-5-2 0,5 2 0,-5-2 0,3 2 0,1-1 0,1 0 0,0 2 0,0-1 0,0 0 0,1 0 0,3-2 0,-1 1 0,2 0 0,-5 1 0,3 1 0,-3-2 0,0 1 0,0 0 0,0 0 0,0 0 0,-3-1 0,3 0 0,-2 0 0,2 3 0,-3-2 0,2 2 0,-1-2 0,2 0 0,0 0 0,0 0 0,-2-2 0,0 2 0,-1-4 0,-1 3 0,-2-3 0,1 0 0,-1 1 0,1-1 0,-1 2 0,0-2 0,1 0 0,0 0 0,-1 0 0,3 3 0,-1-3 0,0 1 0,2-1 0,-1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19:51.94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35 24575,'10'0'0,"-2"-1"0,-1 0 0,0-1 0,-1 0 0,0 0 0,-1-1 0,0 0 0,1 2 0,-2-1 0,2 2 0,-3-2 0,6 2 0,-7-5 0,5 5 0,-4-4 0,2 3 0,0-1 0,0 2 0,-1 0 0,-1-1 0,1 0 0,0-1 0,2 2 0,0 0 0,0 0 0,1 0 0,-5 2 0,0 0 0,-2 3 0,0-1 0,0 1 0,2-3 0,-1 2 0,3-1 0,-2-1 0,1 2 0,2-4 0,-2 2 0,0 0 0,-1 1 0,0-1 0,-2 2 0,5-3 0,-5 3 0,5-2 0,-2 0 0,1 0 0,1-2 0,1 0 0,-2 0 0,2-2 0,-2 2 0,1-2 0,-1 2 0,0-2 0,0 2 0,-4-4 0,5 3 0,-2-1 0,-1 0 0,3 2 0,-3-4 0,4 3 0,-2-1 0,1 0 0,0 2 0,-2-5 0,2 5 0,-3-2 0,3 2 0,0 0 0,0 0 0,0 0 0,0 0 0,0 0 0,-1 0 0,2 0 0,-3 0 0,-1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19:51.94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31 24575,'4'-3'0,"-1"0"0,6 2 0,0-2 0,1 2 0,-3-3 0,0 4 0,-2-3 0,0 3 0,0 0 0,0 0 0,-2-2 0,1 2 0,-1-2 0,1 2 0,2-2 0,-1 1 0,-1-1 0,4 1 0,-1 0 0,1-1 0,-1 2 0,-2 0 0,-3 2 0,3-1 0,-3 2 0,2 0 0,1-1 0,-4 3 0,7-3 0,0 0 0,-3 2 0,2-3 0,-7 2 0,4-2 0,-1 3 0,2-2 0,0 1 0,-2 1 0,1-4 0,-4 4 0,5-3 0,-2 1 0,1-2 0,1 0 0,1 0 0,-2-2 0,3 1 0,-1-1 0,0 2 0,0 0 0,-1 0 0,0 0 0,2 0 0,1-2 0,1 2 0,-1-2 0,0 0 0,-4 1 0,3-1 0,-1 2 0,9 0 0,-9-2 0,7 2 0,-9-2 0,2 2 0,-3-3 0,1 3 0,-2-1 0,3 1 0,0-3 0,0 3 0,0-2 0,0 2 0,0 0 0,0 0 0,0 0 0,-2-2 0,1 2 0,-1-3 0,-1 3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19:51.9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58 24575,'3'0'0,"1"-2"0,-2 2 0,1-3 0,0 2 0,-2-1 0,3 0 0,-2 1 0,2 0 0,-1 1 0,0-1 0,1 0 0,0-1 0,-1 1 0,5-1 0,-2 2 0,3 0 0,-5 0 0,-1 0 0,0 2 0,0-1 0,-2 1 0,4 0 0,-1 0 0,1 0 0,-1 0 0,0 1 0,1-2 0,-2 1 0,0-2 0,1 0 0,-3 1 0,2-1 0,0 1 0,-2 1 0,2-2 0,-1 1 0,1-1 0,0 0 0,0 0 0,0 0 0,4 0 0,-4-1 0,1 1 0,0-3 0,-2 3 0,1-1 0,2 1 0,-1 0 0,0-2 0,1 1 0,-4-1 0,2 1 0,1-1 0,0-1 0,2 3 0,-2-4 0,4 2 0,-2-3 0,-1 3 0,1-1 0,0 0 0,-1 1 0,1-2 0,-3 4 0,2-4 0,-1 2 0,-3-1 0,3 0 0,-3 1 0,1-1 0,1 3 0,-1-2 0,2 1 0,1 0 0,-1 1 0,-1 0 0,2 0 0,-3 1 0,3 0 0,-4 0 0,3-1 0,-1 0 0,2 1 0,-2 1 0,2-1 0,-1 1 0,0-1 0,0 0 0,1 1 0,-2-1 0,0-1 0,1 0 0,-1 2 0,2-1 0,-3 1 0,2-1 0,-2 0 0,2 0 0,-1 1 0,0-1 0,0 2 0,0-3 0,1 1 0,-1-1 0,1 2 0,0-2 0,-2 2 0,3-1 0,-1 2 0,0-3 0,0 1 0,1-1 0,-3 0 0,4 0 0,-3 2 0,0-1 0,1 1 0,-1 0 0,0-1 0,2 1 0,-1 1 0,0-2 0,1 1 0,-1-2 0,0 1 0,-1 2 0,1-1 0,0-1 0,-1 0 0,2 0 0,-2 1 0,2-1 0,-1 1 0,0 1 0,1-2 0,-1 4 0,2-1 0,-1-1 0,0 0 0,-2-1 0,2 1 0,-2 0 0,3 0 0,-2-1 0,-2 1 0,2 0 0,-1 0 0,0 0 0,0-2 0,1 2 0,-1-2 0,0 1 0,1-1 0,-1 1 0,0-2 0,-1 4 0,-1-2 0,0 0 0,2 1 0,-1-2 0,1 1 0,-2 1 0,3-2 0,-1 0 0,5-1 0,2 0 0,11 0 0,-4-2 0,5 0 0,-7-2 0,-4 2 0,-2-2 0,-2 3 0,0-3 0,-1 0 0,5-2 0,-4 1 0,4-4 0,-4 3 0,0-2 0,-4 4 0,1 2 0,-1 0 0,3 0 0,-2-1 0,-2 0 0,2 1 0,-2 1 0,2 1 0,3 0 0,-1 0 0,5 0 0,-6 0 0,-1 0 0,1 0 0,-2 0 0,3 0 0,-2 0 0,-1 0 0,2 1 0,0-1 0,0 2 0,-1-1 0,-1-1 0,1 2 0,1-2 0,0 0 0,-3 1 0,2-1 0,-1 0 0,2-3 0,4 2 0,-2-5 0,1 6 0,0-5 0,-4 2 0,1 0 0,5-3 0,-6 2 0,7-3 0,-7 5 0,0-3 0,2 4 0,-4-2 0,3 2 0,-3-1 0,0 1 0,0-3 0,2 3 0,1-3 0,3 2 0,0-2 0,1 3 0,-3 0 0,0 1 0,-2 1 0,2-1 0,-1 3 0,0-3 0,-2 3 0,1-2 0,-1 3 0,0-1 0,1 1 0,-2-3 0,1 1 0,-1 1 0,1-2 0,-2 2 0,2 0 0,1-2 0,-1 2 0,0-3 0,1 3 0,-2-3 0,1 3 0,-2-1 0,2 1 0,0 0 0,2-1 0,-4-1 0,2 0 0,-1 0 0,2-1 0,-1 1 0,0 0 0,0 2 0,0-3 0,0 3 0,1-3 0,-1 3 0,1-2 0,-1 1 0,0-1 0,1-1 0,1 1 0,4 0 0,-3 0 0,8-1 0,5 0 0,4-3 0,15-1 0,-13-2 0,4 1 0,-18 2 0,-1 1 0,-6 1 0,-1-1 0,2 2 0,-2-1 0,3 1 0,-4-3 0,2 2 0,-1-1 0,5-2 0,2 2 0,4-3 0,-3 2 0,-1 0 0,-2 0 0,-2-1 0,0 2 0,1-3 0,-2 3 0,0-2 0,-2 2 0,0 1 0,-1-1 0,0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20:20.615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12 24575,'15'0'0,"-5"0"0,-4 0 0,1 0 0,-3 0 0,2-1 0,-1 0 0,-1-1 0,0 2 0,0 0 0,0 0 0,0 0 0,1 0 0,-1 0 0,2 0 0,-1 0 0,0-1 0,1 0 0,-3-2 0,1 3 0,0-2 0,0 2 0,1 0 0,-1 0 0,2 0 0,-1 0 0,1 0 0,-2 0 0,3 2 0,-3-2 0,4 1 0,-4 1 0,3 0 0,-3 2 0,0-2 0,2 2 0,-3-3 0,3 4 0,-4-1 0,2 0 0,1 0 0,-3-1 0,2-2 0,-2 2 0,1 0 0,0-1 0,-3 3 0,3-3 0,-2 3 0,2-3 0,1 1 0,0-2 0,1 2 0,-2-2 0,3 2 0,0-3 0,1 4 0,-2-4 0,2 2 0,-2-2 0,-1 0 0,2 0 0,-1 0 0,0 0 0,-1 0 0,-1 0 0,3-2 0,0 2 0,2-2 0,-5 2 0,6 0 0,-4-2 0,1 2 0,0-1 0,-1 1 0,1-3 0,-2 3 0,0-2 0,1 2 0,2 0 0,1 0 0,-1 0 0,-1 2 0,-1-2 0,1 3 0,0-3 0,2 1 0,4-1 0,-6 4 0,6-4 0,-8 3 0,5-2 0,-4 0 0,1 1 0,-3 0 0,1 1 0,2 0 0,-3 0 0,1-1 0,1 2 0,-1-1 0,2 1 0,-1-1 0,1 2 0,-2-2 0,0 1 0,-1 0 0,-2 0 0,-1-1 0,2 0 0,-1 1 0,1 0 0,-2 0 0,0 0 0,0-1 0,0 1 0,0 1 0,1-1 0,0 2 0,0-3 0,-1 1 0,0 0 0,3 0 0,-1-1 0,4 1 0,-1-2 0,1-1 0,-2-1 0,0 2 0,1-1 0,-1 1 0,0-2 0,1 0 0,-2 0 0,2 0 0,-1 0 0,0 0 0,0 0 0,-1 1 0,0-1 0,-3 4 0,6-4 0,-5 3 0,7-2 0,-5 1 0,5-1 0,-2 2 0,1 1 0,-2 2 0,2-4 0,-2 2 0,1-2 0,-2 1 0,0-1 0,1 1 0,-2-1 0,2 2 0,-1-2 0,-2 2 0,3-4 0,-4 3 0,4 0 0,-1 0 0,-2 1 0,0-1 0,2 1 0,-1 0 0,2-2 0,0 1 0,-1-2 0,-2 2 0,3-2 0,-3 2 0,2-1 0,-1 2 0,0-1 0,0 1 0,0 0 0,0-1 0,1-1 0,-4 1 0,4 0 0,-4 0 0,4-1 0,-3 2 0,2-2 0,-2 3 0,1 0 0,-2 2 0,1-4 0,-1 2 0,3-2 0,-1 4 0,-2-3 0,2 1 0,-2 4 0,2-3 0,-1 5 0,0-7 0,-1 1 0,2-1 0,-1 1 0,1-1 0,-2 1 0,0-1 0,0-1 0,0 1 0,0 0 0,0 0 0,0-1 0,0 2 0,0-2 0,1 1 0,0-1 0,2-1 0,-2 1 0,3-2 0,-4 2 0,2 0 0,-2 0 0,0 1 0,0-1 0,0 1 0,0 0 0,0-1 0,0 2 0,0-2 0,0 1 0,0 1 0,0-1 0,0 3 0,0-2 0,0 0 0,0-2 0,-2-1 0,2 1 0,-2 0 0,2-1 0,0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20:20.6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1047 1 24575,'0'0'0,"0"3"0,0 2 0,0-1 0,0 0 0,2-2 0,-2 2 0,3-1 0,-3-1 0,0 2 0,2 0 0,-2-1 0,2 2 0,-2-2 0,0 0 0,0 0 0,3 0 0,-3 0 0,3 1 0,-3 0 0,0-1 0,0 2 0,0-1 0,0-2 0,0 1 0,0 2 0,0-2 0,0 2 0,0-1 0,0 0 0,0 0 0,-3 1 0,3-2 0,-3 1 0,3-1 0,0 2 0,-2-3 0,2 2 0,-5-2 0,3 1 0,-3-1 0,-3 0 0,5 1 0,-4-1 0,5 0 0,-5 1 0,4-1 0,-12 1 0,11 0 0,-6-1 0,5 0 0,2 1 0,-2 0 0,3 0 0,0 1 0,-1-1 0,2 0 0,-3 0 0,4 0 0,-5 1 0,5 0 0,-4 2 0,4-3 0,-4 3 0,2-1 0,-1 1 0,1-1 0,0 4 0,4-4 0,-1 5 0,0-5 0,-1 0 0,0-1 0,0-1 0,0 1 0,3-1 0,-3-1 0,2 0 0,-2 1 0,3 0 0,-2 1 0,3-1 0,-4 0 0,2 0 0,1 0 0,-3-1 0,4 2 0,-4-1 0,5 0 0,-2 1 0,2 1 0,0-2 0,0 2 0,-3-2 0,3 2 0,-4-2 0,5 2 0,-3-2 0,3 1 0,-2-1 0,-1-1 0,0 3 0,-2-4 0,1 4 0,1-2 0,0 0 0,1 0 0,-4 0 0,2 0 0,-2 0 0,0 0 0,0 1 0,0-1 0,0 0 0,0 1 0,0 1 0,0 1 0,3-1 0,-2 0 0,0-2 0,-1 0 0,0 1 0,0 0 0,0 0 0,0-1 0,0 0 0,-1-1 0,0 1 0,-2-1 0,3 0 0,0 2 0,-2-3 0,2 3 0,-2 0 0,-1-1 0,3 2 0,-2-4 0,2 2 0,0 0 0,-3-1 0,3 0 0,-3-1 0,2 2 0,-2-1 0,1-1 0,2 2 0,-5-3 0,2 2 0,0-1 0,2 1 0,-2 0 0,0 1 0,-2-2 0,2 2 0,-2-1 0,4 0 0,-5-1 0,4 2 0,-3-1 0,2-1 0,1 2 0,-2-3 0,1 2 0,0-1 0,-1-1 0,1 2 0,-3-1 0,1 1 0,1 0 0,1 0 0,-2-2 0,3 4 0,-3-3 0,0 2 0,0-1 0,0-1 0,2 1 0,-1-1 0,1 1 0,1 1 0,-3-3 0,3 2 0,-3-1 0,1 1 0,0 0 0,2-2 0,-3 2 0,-1 0 0,1 0 0,1 0 0,-3 0 0,1 1 0,-1-1 0,2-1 0,-2 1 0,3 0 0,-2-1 0,3 1 0,0-1 0,-3 1 0,3 1 0,-5-2 0,4 2 0,-1-2 0,-1 2 0,3-1 0,-1-1 0,2 2 0,-3-2 0,3 2 0,-1 1 0,0-3 0,1 1 0,-1 0 0,-2 0 0,5 1 0,-1-1 0,-2-1 0,3 2 0,-5-2 0,2 1 0,-2 0 0,0 0 0,0-1 0,3 1 0,-3-2 0,3 1 0,-4-1 0,2 0 0,-1 0 0,2 1 0,-2 0 0,2 0 0,-2-1 0,1 0 0,-1 1 0,0 1 0,1 2 0,1-3 0,2 2 0,-1-1 0,0 2 0,-1-1 0,-3 1 0,1-3 0,1 2 0,-1-1 0,3 0 0,-4-1 0,4 1 0,-1 0 0,-1 1 0,1-2 0,1 0 0,-2 1 0,0 1 0,-1 0 0,3 1 0,-3-2 0,5 1 0,-3 0 0,2-1 0,1 1 0,-6-2 0,3 2 0,-1-1 0,-1 1 0,1-3 0,-2 3 0,1-1 0,0-1 0,2 2 0,-1-1 0,1 1 0,-2-1 0,1-1 0,1 1 0,-2-1 0,5 2 0,-3 1 0,3-1 0,0-1 0,-2 0 0,2 1 0,-5-3 0,4 3 0,-5-2 0,3 2 0,-4-1 0,2-1 0,0 2 0,0-3 0,0 3 0,0-3 0,-1 2 0,2-2 0,-1 3 0,1 1 0,-2-2 0,-1 1 0,2-2 0,-5-1 0,4 2 0,0-1 0,-1 2 0,1 1 0,-3 2 0,1-3 0,-2 0 0,5-1 0,0 1 0,3-2 0,2 2 0,-5-3 0,4 3 0,-1-1 0,0-1 0,0 3 0,-1-3 0,-2 2 0,5 0 0,-5-1 0,3 0 0,-4-1 0,4 1 0,0 0 0,-1 0 0,1 1 0,-4-1 0,2-1 0,1 2 0,-3-2 0,-1 0 0,0-1 0,3 1 0,-1 0 0,3 0 0,-4-1 0,1 0 0,1 0 0,-2 1 0,1-1 0,0 2 0,0-2 0,1 0 0,-1 1 0,0 1 0,-2 0 0,3 1 0,-4-2 0,4 1 0,-3 1 0,3-1 0,-2-1 0,-1 4 0,2-5 0,0 4 0,0-4 0,5 3 0,-5-3 0,4 3 0,-3-1 0,2 0 0,-1 1 0,-1-3 0,3 3 0,-4-3 0,3 1 0,-3-1 0,0 0 0,0 0 0,0 0 0,0 0 0,-2 0 0,2 0 0,-5 0 0,4 0 0,0 0 0,-1 0 0,1 0 0,-1 0 0,2 2 0,0-2 0,0 2 0,0-2 0,0 0 0,0-2 0,0 2 0,3-3 0,-1 3 0,3-2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28:50.209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1 149 24575,'12'0'0,"1"-3"0,-3 1 0,1-5 0,-1 3 0,-4 0 0,7-2 0,-3 3 0,3 0 0,-1 3 0,3-2 0,-3 1 0,3-6 0,-3 6 0,17-4 0,-6 5 0,10 0 0,-16 0 0,-4 0 0,-5 5 0,4-4 0,-8 6 0,17-4 0,-8 3 0,5 0 0,1-2 0,-6 3 0,5-3 0,-5 1 0,-1-5 0,1 0 0,-9 3 0,10-3 0,-5 4 0,-3 0 0,2-4 0,1 3 0,3-3 0,1 0 0,-3 0 0,4 0 0,7 0 0,-8-3 0,3 3 0,-1-8 0,-7 8 0,7-3 0,-1 3 0,3 0 0,-5-5 0,9 4 0,-17-5 0,9 2 0,-1-1 0,5-3 0,4 8 0,-3-10 0,9 5 0,-2-7 0,-6 6 0,6-2 0,-4 0 0,-5 2 0,7-3 0,-6 8 0,0-10 0,-5 6 0,-6-1 0,7-2 0,-7 2 0,0 0 0,5 4 0,-1-3 0,7 3 0,-3-1 0,3 3 0,-5 0 0,9 0 0,-15 3 0,13-1 0,-15 1 0,9-3 0,-1 0 0,7 2 0,-5 3 0,5-1 0,-6 0 0,3 0 0,-3-2 0,10 4 0,-13-4 0,2-2 0,1 0 0,-3 5 0,11-4 0,-15 6 0,11-6 0,-9 2 0,5-1 0,-1 3 0,-1-1 0,1 4 0,3-8 0,-3 4 0,0-4 0,3 4 0,-2-4 0,-5 6 0,13-5 0,-7 7 0,3-8 0,-5 4 0,7-4 0,-9 0 0,13 0 0,-10 4 0,-3-1 0,3 3 0,-1-1 0,1-4 0,7 5 0,-7 1 0,3-5 0,3 3 0,-4-2 0,1 0 0,-3 3 0,1 0 0,-1-4 0,-1 0 0,5 1 0,-3 2 0,5-1 0,-2-1 0,-5 5 0,7-4 0,0 8 0,1-1 0,-1-2 0,-2-1 0,-3-3 0,5 1 0,-7 2 0,9 0 0,-8-2 0,-3 2 0,5-1 0,-3 1 0,-1 0 0,1-5 0,0 5 0,1-7 0,-1 6 0,3-6 0,-3 5 0,-1-6 0,-3 9 0,-4-3 0,0 0 0,5 2 0,-1-6 0,2 3 0,-1 3 0,3-4 0,1-2 0,16-2 0,8 0 0,46 0 0,-22-5 0,22-1 0,-25-4 0,-16 3 0,-5-2 0,-14 5 0,4-5 0,-4-1 0,18-5 0,-14 1 0,17-10 0,-17 8 0,-2-3 0,-13 6 0,3 9 0,-5-2 0,15 2 0,-12-4 0,-3 1 0,3 0 0,-5 6 0,4 1 0,20 0 0,-12 0 0,24 0 0,-27 0 0,-3 0 0,7 0 0,-9 0 0,9 0 0,-4 0 0,-5 0 0,7 1 0,-2 1 0,1 3 0,-1-3 0,-5-2 0,3 5 0,2-5 0,1 0 0,-7 3 0,1-3 0,1 0 0,7-8 0,14 4 0,-7-10 0,4 13 0,-4-12 0,-10 7 0,3-4 0,18-6 0,-24 6 0,26-6 0,-24 9 0,1-6 0,4 11 0,-13-7 0,11 6 0,-13-2 0,5 4 0,-3-11 0,4 11 0,7-9 0,14 3 0,-4-1 0,7 4 0,-16 1 0,5 3 0,-10 3 0,8-3 0,-4 7 0,-1-7 0,-5 8 0,-1-4 0,-1 6 0,3-4 0,1 5 0,-7-9 0,2 5 0,-1-1 0,1-2 0,-6 4 0,9-1 0,-1-3 0,1 2 0,-1-4 0,3 4 0,-5-5 0,-2 7 0,-3-4 0,7 4 0,-4-1 0,11-2 0,-15 1 0,11-5 0,-7 3 0,5-4 0,-3 2 0,2-1 0,-1 7 0,1-8 0,3 8 0,-3-7 0,1 5 0,-1-2 0,1 1 0,-1-2 0,5-3 0,-1 3 0,20-1 0,-13 1 0,29-3 0,18 0 0,18-8 0,57-4 0,-49-3 0,12 4 0,-63 3 0,-11 2 0,-20 3 0,1-2 0,4 5 0,-7-3 0,9 3 0,-13-9 0,7 7 0,-1-3 0,15-4 0,7 4 0,20-8 0,-15 4 0,-3 0 0,-11 1 0,0-1 0,-4 3 0,2-7 0,-7 9 0,3-6 0,-11 5 0,3 1 0,-5 0 0,-4 4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20:20.6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47 0 24575,'0'4'0,"-5"1"0,5 4 0,-8-4 0,4 4 0,-2-6 0,1 4 0,1-2 0,-2 0 0,4 0 0,0-1 0,2 0 0,-2 1 0,1-2 0,-1 2 0,2 0 0,2 1 0,-1 5 0,1-4 0,-2 3 0,0-4 0,2 0 0,-2-2 0,7-1 0,-5 1 0,3-1 0,-1-2 0,-1 4 0,0-3 0,1 3 0,-1-1 0,1-2 0,1 1 0,1 3 0,-1-2 0,0 2 0,-1 0 0,-4-3 0,3 2 0,0 0 0,-1-1 0,5 2 0,-7-3 0,1 2 0,1 0 0,-1 0 0,1 0 0,-2 1 0,0-1 0,0 1 0,0 0 0,0 0 0,0-2 0,0 0 0,0-1 0,0 2 0,0 0 0,0 2 0,0-2 0,0 0 0,0-1 0,0 0 0,0 1 0,0-2 0,-3 6 0,2-6 0,-1 7 0,3-5 0,-1 2 0,3-1 0,-1-1 0,-1 2 0,0-2 0,2 0 0,-3-1 0,2 0 0,2-1 0,-1 2 0,2-2 0,-1 2 0,0-3 0,1 0 0,5-1 0,-4 1 0,4 0 0,-1 1 0,0-1 0,-1-1 0,-1 2 0,-3-3 0,3 3 0,-2-1 0,2 1 0,-5 0 0,0 0 0,0 0 0,-2 1 0,5-1 0,-5 1 0,3-1 0,-3 2 0,0 0 0,0 1 0,0 1 0,0 3 0,-3-3 0,3 3 0,-3-3 0,3-2 0,0 1 0,0-1 0,0 0 0,0 1 0,0-2 0,0 0 0,0 0 0,0 1 0,5-2 0,-4 2 0,5-1 0,-3 0 0,1-1 0,1 1 0,-1 0 0,3-2 0,-2 2 0,2-1 0,0-2 0,-2 1 0,3 1 0,0-2 0,-1 3 0,-1-2 0,-3 1 0,3-1 0,-3-1 0,4 2 0,-2-1 0,0 1 0,0 1 0,1-1 0,1 0 0,0-1 0,2 1 0,-4-1 0,2-1 0,-3 2 0,1 0 0,2 0 0,-3 0 0,4 1 0,-4 0 0,-1-1 0,-1 7 0,-2-6 0,0 6 0,2-5 0,-2 0 0,5 2 0,-3-1 0,0-1 0,1 2 0,-3-4 0,2 0 0,0 1 0,3-1 0,-2 0 0,1 0 0,0 0 0,4 1 0,-1-1 0,1 1 0,0-3 0,1 2 0,-2-3 0,1 2 0,0-2 0,1 0 0,1 1 0,-3 0 0,0 0 0,-1-1 0,6 2 0,-1 0 0,1 0 0,-6 0 0,-1-2 0,0 1 0,-1-1 0,-1 4 0,1-4 0,-2 2 0,1-1 0,4-1 0,-4 3 0,3-2 0,-2 2 0,1-3 0,2 2 0,-3-1 0,5 1 0,-6 1 0,2-1 0,0-1 0,-1-1 0,-2 1 0,3 0 0,-3 1 0,1-1 0,2-1 0,-3 1 0,0 1 0,3-1 0,-5 2 0,4-3 0,-3 3 0,3-2 0,-2 1 0,3 0 0,0-1 0,0-1 0,-1 3 0,1-2 0,-1 0 0,-1 1 0,1-2 0,-1 2 0,3-2 0,-1 1 0,4 2 0,-4-2 0,2 1 0,-2 0 0,-1 2 0,1-1 0,0 0 0,-2 0 0,2 1 0,0-3 0,1 1 0,0-1 0,-1 1 0,-1 2 0,-1-1 0,-1 0 0,2-1 0,-3 0 0,1 1 0,-1-2 0,0 2 0,1-1 0,0 1 0,0-1 0,2 1 0,0-3 0,-2 2 0,3-2 0,-3 2 0,2-2 0,0 1 0,-2 1 0,2-2 0,-1 2 0,1-2 0,1 1 0,0-1 0,1 1 0,-1-1 0,1 0 0,0 0 0,-4 2 0,2-2 0,-2 2 0,3-2 0,-1 1 0,3 1 0,-1 0 0,2-1 0,-3-1 0,4 0 0,-2 0 0,1 2 0,-1-1 0,-3 0 0,0-1 0,1 0 0,-2 1 0,-1-1 0,-2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20:20.6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1009 5 24575,'-8'0'0,"-1"0"0,1 0 0,0 0 0,2 0 0,1 0 0,-1 0 0,1-2 0,0 2 0,-2-2 0,0 2 0,-1 0 0,-4 0 0,7 2 0,-3-2 0,2 2 0,-2 0 0,-1-2 0,-1 4 0,5-4 0,-4 2 0,3 0 0,1-2 0,0 4 0,-1-1 0,0-1 0,-1 0 0,1-1 0,-3 1 0,3 1 0,1-1 0,-3-1 0,0 2 0,2 1 0,-2-2 0,5 0 0,-2 0 0,0-2 0,-1 4 0,0-2 0,1 0 0,0 1 0,-1-2 0,2 3 0,0-4 0,1 2 0,-3 0 0,0-2 0,1 2 0,3 0 0,-4 0 0,3 3 0,-3-3 0,4 3 0,-3-4 0,2 2 0,-3-3 0,0 0 0,0 0 0,1 0 0,0 0 0,-1 0 0,2 0 0,-2 0 0,0 0 0,0 0 0,2 0 0,-2 0 0,0 0 0,0 0 0,1 0 0,0 0 0,1 2 0,-1-1 0,2 0 0,-2-1 0,0 0 0,-1 0 0,-3 3 0,4-3 0,-3 2 0,2-2 0,1 0 0,-1 2 0,1 0 0,0 2 0,-1-2 0,0 2 0,4-2 0,-4 0 0,6 2 0,-3-2 0,3 3 0,0-2 0,0 1 0,0 0 0,0 0 0,0 1 0,0-1 0,-2-2 0,1 2 0,-1-2 0,-1 2 0,3 0 0,-5-2 0,4 2 0,-1-2 0,-1 0 0,0 2 0,-2-1 0,-1 0 0,1 1 0,0-2 0,1 2 0,-1-3 0,5 3 0,-6-4 0,4 3 0,-3-2 0,-4 2 0,3-2 0,-1 2 0,0 0 0,2-1 0,-1 2 0,4-3 0,-3 2 0,4 1 0,-4-4 0,4 4 0,-3-3 0,0 0 0,-1-1 0,-1 0 0,4 2 0,-4-1 0,4 0 0,-3 1 0,-2-1 0,1 0 0,4 1 0,-3-2 0,2 4 0,-2-4 0,-1 2 0,3 0 0,-2-2 0,5 5 0,-3-3 0,3 2 0,-2-2 0,-2 1 0,-1-3 0,0 4 0,-1-3 0,3 3 0,-3-4 0,6 4 0,-5-4 0,4 4 0,-3-2 0,3 2 0,-3 0 0,3 0 0,-2 0 0,3 1 0,0-1 0,0 0 0,0 0 0,0-1 0,0 1 0,0 3 0,0-2 0,0 0 0,0 0 0,0-2 0,0 1 0,0 0 0,-2-1 0,1 0 0,-3-1 0,-2 3 0,-3-1 0,1-2 0,0 2 0,2-4 0,3 4 0,-1-4 0,1 2 0,-3-2 0,0 0 0,1 0 0,-3 0 0,5-2 0,-6 2 0,7-2 0,-4 2 0,1 0 0,-1 0 0,1 0 0,-1 0 0,1 2 0,2 0 0,-2 0 0,2 2 0,0-2 0,-3 0 0,6 2 0,-5-2 0,5 2 0,-5-2 0,3 2 0,1-1 0,1 0 0,0 2 0,0-1 0,0 0 0,1 0 0,3-2 0,-1 1 0,2 0 0,-5 1 0,3 1 0,-3-2 0,0 1 0,0 0 0,0 0 0,0 0 0,-3-1 0,3 0 0,-2 0 0,2 3 0,-3-2 0,2 2 0,-1-2 0,2 0 0,0 0 0,0 0 0,-2-2 0,0 2 0,-1-4 0,-1 3 0,-2-3 0,1 0 0,-1 1 0,1-1 0,-1 2 0,0-2 0,1 0 0,0 0 0,-1 0 0,3 3 0,-1-3 0,0 1 0,2-1 0,-1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20:20.6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35 24575,'10'0'0,"-2"-1"0,-1 0 0,0-1 0,-1 0 0,0 0 0,-1-1 0,0 0 0,1 2 0,-2-1 0,2 2 0,-3-2 0,6 2 0,-7-5 0,5 5 0,-4-4 0,2 3 0,0-1 0,0 2 0,-1 0 0,-1-1 0,1 0 0,0-1 0,2 2 0,0 0 0,0 0 0,1 0 0,-5 2 0,0 0 0,-2 3 0,0-1 0,0 1 0,2-3 0,-1 2 0,3-1 0,-2-1 0,1 2 0,2-4 0,-2 2 0,0 0 0,-1 1 0,0-1 0,-2 2 0,5-3 0,-5 3 0,5-2 0,-2 0 0,1 0 0,1-2 0,1 0 0,-2 0 0,2-2 0,-2 2 0,1-2 0,-1 2 0,0-2 0,0 2 0,-4-4 0,5 3 0,-2-1 0,-1 0 0,3 2 0,-3-4 0,4 3 0,-2-1 0,1 0 0,0 2 0,-2-5 0,2 5 0,-3-2 0,3 2 0,0 0 0,0 0 0,0 0 0,0 0 0,0 0 0,-1 0 0,2 0 0,-3 0 0,-1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20:20.62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31 24575,'4'-3'0,"-1"0"0,6 2 0,0-2 0,1 2 0,-3-3 0,0 4 0,-2-3 0,0 3 0,0 0 0,0 0 0,-2-2 0,1 2 0,-1-2 0,1 2 0,2-2 0,-1 1 0,-1-1 0,4 1 0,-1 0 0,1-1 0,-1 2 0,-2 0 0,-3 2 0,3-1 0,-3 2 0,2 0 0,1-1 0,-4 3 0,7-3 0,0 0 0,-3 2 0,2-3 0,-7 2 0,4-2 0,-1 3 0,2-2 0,0 1 0,-2 1 0,1-4 0,-4 4 0,5-3 0,-2 1 0,1-2 0,1 0 0,1 0 0,-2-2 0,3 1 0,-1-1 0,0 2 0,0 0 0,-1 0 0,0 0 0,2 0 0,1-2 0,1 2 0,-1-2 0,0 0 0,-4 1 0,3-1 0,-1 2 0,9 0 0,-9-2 0,7 2 0,-9-2 0,2 2 0,-3-3 0,1 3 0,-2-1 0,3 1 0,0-3 0,0 3 0,0-2 0,0 2 0,0 0 0,0 0 0,0 0 0,-2-2 0,1 2 0,-1-3 0,-1 3 0,0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8:20:20.6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58 24575,'3'0'0,"1"-2"0,-2 2 0,1-3 0,0 2 0,-2-1 0,3 0 0,-2 1 0,2 0 0,-1 1 0,0-1 0,1 0 0,0-1 0,-1 1 0,5-1 0,-2 2 0,3 0 0,-5 0 0,-1 0 0,0 2 0,0-1 0,-2 1 0,4 0 0,-1 0 0,1 0 0,-1 0 0,0 1 0,1-2 0,-2 1 0,0-2 0,1 0 0,-3 1 0,2-1 0,0 1 0,-2 1 0,2-2 0,-1 1 0,1-1 0,0 0 0,0 0 0,0 0 0,4 0 0,-4-1 0,1 1 0,0-3 0,-2 3 0,1-1 0,2 1 0,-1 0 0,0-2 0,1 1 0,-4-1 0,2 1 0,1-1 0,0-1 0,2 3 0,-2-4 0,4 2 0,-2-3 0,-1 3 0,1-1 0,0 0 0,-1 1 0,1-2 0,-3 4 0,2-4 0,-1 2 0,-3-1 0,3 0 0,-3 1 0,1-1 0,1 3 0,-1-2 0,2 1 0,1 0 0,-1 1 0,-1 0 0,2 0 0,-3 1 0,3 0 0,-4 0 0,3-1 0,-1 0 0,2 1 0,-2 1 0,2-1 0,-1 1 0,0-1 0,0 0 0,1 1 0,-2-1 0,0-1 0,1 0 0,-1 2 0,2-1 0,-3 1 0,2-1 0,-2 0 0,2 0 0,-1 1 0,0-1 0,0 2 0,0-3 0,1 1 0,-1-1 0,1 2 0,0-2 0,-2 2 0,3-1 0,-1 2 0,0-3 0,0 1 0,1-1 0,-3 0 0,4 0 0,-3 2 0,0-1 0,1 1 0,-1 0 0,0-1 0,2 1 0,-1 1 0,0-2 0,1 1 0,-1-2 0,0 1 0,-1 2 0,1-1 0,0-1 0,-1 0 0,2 0 0,-2 1 0,2-1 0,-1 1 0,0 1 0,1-2 0,-1 4 0,2-1 0,-1-1 0,0 0 0,-2-1 0,2 1 0,-2 0 0,3 0 0,-2-1 0,-2 1 0,2 0 0,-1 0 0,0 0 0,0-2 0,1 2 0,-1-2 0,0 1 0,1-1 0,-1 1 0,0-2 0,-1 4 0,-1-2 0,0 0 0,2 1 0,-1-2 0,1 1 0,-2 1 0,3-2 0,-1 0 0,5-1 0,2 0 0,11 0 0,-4-2 0,5 0 0,-7-2 0,-4 2 0,-2-2 0,-2 3 0,0-3 0,-1 0 0,5-2 0,-4 1 0,4-4 0,-4 3 0,0-2 0,-4 4 0,1 2 0,-1 0 0,3 0 0,-2-1 0,-2 0 0,2 1 0,-2 1 0,2 1 0,3 0 0,-1 0 0,5 0 0,-6 0 0,-1 0 0,1 0 0,-2 0 0,3 0 0,-2 0 0,-1 0 0,2 1 0,0-1 0,0 2 0,-1-1 0,-1-1 0,1 2 0,1-2 0,0 0 0,-3 1 0,2-1 0,-1 0 0,2-3 0,4 2 0,-2-5 0,1 6 0,0-5 0,-4 2 0,1 0 0,5-3 0,-6 2 0,7-3 0,-7 5 0,0-3 0,2 4 0,-4-2 0,3 2 0,-3-1 0,0 1 0,0-3 0,2 3 0,1-3 0,3 2 0,0-2 0,1 3 0,-3 0 0,0 1 0,-2 1 0,2-1 0,-1 3 0,0-3 0,-2 3 0,1-2 0,-1 3 0,0-1 0,1 1 0,-2-3 0,1 1 0,-1 1 0,1-2 0,-2 2 0,2 0 0,1-2 0,-1 2 0,0-3 0,1 3 0,-2-3 0,1 3 0,-2-1 0,2 1 0,0 0 0,2-1 0,-4-1 0,2 0 0,-1 0 0,2-1 0,-1 1 0,0 0 0,0 2 0,0-3 0,0 3 0,1-3 0,-1 3 0,1-2 0,-1 1 0,0-1 0,1-1 0,1 1 0,4 0 0,-3 0 0,8-1 0,5 0 0,4-3 0,15-1 0,-13-2 0,4 1 0,-18 2 0,-1 1 0,-6 1 0,-1-1 0,2 2 0,-2-1 0,3 1 0,-4-3 0,2 2 0,-1-1 0,5-2 0,2 2 0,4-3 0,-3 2 0,-1 0 0,-2 0 0,-2-1 0,0 2 0,1-3 0,-2 3 0,0-2 0,-2 2 0,0 1 0,-1-1 0,0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02:08:29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0 178 7268,'4'0'-375,"0"0"293,-2 0 0,-1 0 188,4 0 1,-3 0-5,3 0 0,-3 0 0,2 1 67,-1 1 0,0-1 1,-1 1-17,0 1 0,3-2-118,0 3 0,1 0 0,0 3-69,-1-1 1,1-2-1,-2 0 1,2 0 21,1-1 0,-2 2 1,-1-2 139,1 0-113,2-1 0,-1 2 1,2-1-1,-2 0 29,1 0 1,0 1 0,0-2 0,-1 0-3,-2 1 1,2-3 0,-1 3-23,1 0 0,1 0 0,0 1-8,0 1 1,-3-2 0,1 1-21,0 1 1,1-1 5,1 2 0,-1-2 0,0-1 0,-3 1 26,1-1 1,0-1-1,-1 1 41,1 1 0,1 0-38,1 0 1,-1 1 0,0 0-20,0-1 1,0 0 0,1 1 0,-3 0-8,0-1 0,3-1 0,-2 2 1,0-1-18,1-1 1,-1 1-1,2-2 1,-1 1 2,0 0 1,0 1 0,1-2 0,2-1-13,-2 0 1,-1 0 0,0 0 0,0 1 14,1 0 1,-2-2 0,1 0-5,1 0 1,-1 0 0,3 0 0,-2 0-12,1 0 1,-3 0 0,1 0 0,0 0 42,1 0 1,1 0 0,0 0-8,0 0 1,0 0-1,0 1-19,0 1 1,-3-1-1,1 1 6,0 1 0,1 0 1,1 1 0,0 1 1,-2-4-1,-1 1 7,1 2 0,2-4 0,-1 3-2,1-1 0,-1 0 0,-1 1 0,0 0-4,1-2 0,-1 1 0,0-1 0,0 1 0,-1 2-43,3-1 20,0-2 0,0 1 8,0 0 0,-1 0 0,1-1 0,-2 1 8,-1 0 0,1 0 4,2-2 1,0 0 0,0 0 6,0 0 0,-3 0 1,0 0-1,0 1 3,0 2 0,-2-1 0,2-2-6,2 2 1,-2-1-1,-1 2 1,1-1 16,0 0 0,-2 1 1,2-2-1,2 1 0,-3 1 0,0-2 16,0 1 0,0 1 16,2-1-41,1-1 1,-4 2-1,2-2-14,1 2 0,-1 1 0,0-2 6,-1 2 0,1-2 1,-1 2 11,2 1 0,-3-2 0,1 1 3,0 1 0,2-2 1,-2 1-2,1-2 0,-2 3 0,2-3-15,-1 2 1,2-3-1,-1 2 14,0-1 1,0-1-10,-2 1 1,1 0 0,2-1-3,0 1 0,0 0-5,1-2 0,1 1 0,-2 0-25,-1 1 0,1 1 7,2-1 0,-2-2 1,-2 3-1,1-1 12,0 0 1,-2 0 23,3-2 0,-3 3 4,3-1 0,-1 0-66,3-2 0,0 0 14,-1 0 1,2 0 18,-1 0-3,-4 0 1,3-1-1,-1-1 1,1 1 0,1-2 15,0 1 1,-3 1 0,1-2 4,0 0 1,1 3 0,1-3 1,0 1 1,0 1 0,0-2 35,-1 0 1,1 3-1,1-2-25,-2 1 0,1 0 0,0 0 0,0-1 1,-1 0-97,1 2 87,0 0 1,0 0-96,0 0 92,0 0 1,-3 0-1,1 0 18,0 0 1,1 0 0,1 0 23,0 0 0,-2 2 0,-1 1 1,2 0 1,-3-2 0,1 2-36,-1 0 1,3-2-32,-2 3 1,0-3 0,-1 2 4,1 0 0,0-2 1,-1 3 4,1-1 1,-1-1 25,1 0-2,-3-1 0,4 2 0,-4-3 70,1 2 1,3 0-52,-3 2-42,4-3 1,-6 3 0,3-3-25,0 1 0,-1 2 0,2-2 0,-2 1 35,0-1 0,-1-1 68,2 1-61,-2-2 1,2 1-25,-3 1-21,0-1 0,0 2-10,0-1 0,0-1 152,3 1 35,-3-1-207,3-1-20,-3 0-337,0 0 465,4 0 27,-4 0-36,3 0-54,-3 0 0,0 0 1,1 2-46,1 0 114,-1 0 0,3-2 43,-2 0-64,-1 0 0,3 0-69,-2 0 1,2 0-17,3 0 1,0 0 0,0 0 2,-1 0 1,1 0-88,0 0 126,0 0 0,0 0 1,0 0-1,0-1 5,-1-1 0,1 1 0,-2-3 1,-1 2 12,2 0 0,0 0 1,1-1-1,0 1-37,-1 0 1,1 0 0,0-1-21,0 0 0,0 1 0,-1 2 25,2-2 1,-4 0-1,0 1 8,2 0 0,-2 0 1,1 0 74,0-1 1,-2 0-42,2 2 1,-1-1-1,1 0 5,0-1-162,-4 0 136,3 2 1,-4 0 1,2 0 212,-1 0-65,2 0-123,-3 0 1,-1 0-49,-1 0 0,1-1 14,-1-1-24,2 1 23,0-1 18,0 2-8,0 0 13,-4 0-8,3 0 1,-2 0-22,3 0 11,0 0 10,-3 0-47,3 0 49,-4 0-6,4 0-29,0 0 30,0 2 2,0-1 1,1 2 11,2-1-10,-3-1 1,4 2-1,-2-2 0,0 1-1,1-2 0,-3 5 0,2-3 0,-1 1 0,2-2 0,0 1 0,-2 1 0,2-2 3,0 1 1,-2 1 6,1-1 0,0 1 0,-1 1 12,1 1 1,3-3 3,-3 2 0,3 0 0,-2 2 25,1-3 1,-3 3-14,1-2 0,2-1 1,-2 2-26,-1-1 1,2 0-21,0 0 1,1 0 28,-1 2 1,0-2 20,-1 0 0,-1-2-43,4 2 1,-3 0 0,2 1 1,-1-2 1,2 0 0,-2 0-2,1 0 1,-2 1 0,2-1-7,-1 0 1,1-1-1,-1 2-15,1 1 0,-2-2 0,3-1-33,0 1 0,1 0 0,1 1 18,0 1 0,0-3 1,0 1 42,-1 0 0,1 1 0,1-1-10,-2 0 1,1-1 0,0 2 7,0-2 0,-1 1 0,1-2-3,0 2 0,-2-1 0,-1 0-41,2 0 0,0-1 0,0 1-2,-2 0 0,3-2 119,-3 2 0,0-1-19,1-1 0,-3-1-112,2-1 1,0 1 0,2-3-1,-3 1-9,0 0 1,0-1 0,-1-1 0,0 1 64,-1 0 0,3-2 0,-1 0 10,1 0 0,-3 0 0,2-1-9,0 1 1,-2 0-1,1 0 1,0 1-29,0 0 0,-1 0 0,1 1 0,-1-2 4,2 0 0,-2 2 1,1 0-1,0-1 10,0 0 0,-1-1 0,1-1-5,1 2 0,-1-2 0,1 1-21,0 0 1,-3 0 0,3 0 30,1 0 1,-4 2-1,3 0-19,0-1 0,-1 0-38,2-2 0,-2 3 1,3 2-24,-3-1 77,1 3 3,0-3 1,-3 2 0,3 0 5,1-1 1,-3 0-1,3 1 26,-1-1 0,3 0-22,-2-1 1,1 1-1,0-2 1,0 1-6,0 0 0,-1 0 1,1-1-1,0 0-1,1 1 0,-1-3 0,-1 3 0,2-1-1,0 0 1,-2 0 0,1-1-1,0 1 0,1 0 0,-1-1 0,0 1 1,-3-2 0,2 2 0,-2 1 62,0-2 90,-1 2-146,-1-4 0,0 2-69,0-2 0,0 1 58,0 0 1,0 0 0,1 0 0,0 2 25,2-1 0,-1 1 47,-2-2-67,0 3 1,2-3 11,0 2 0,1-1-84,-3-2 69,0 4 0,0-2 0,0 1-31,2 1 1,0-2 13,-1 1 1,1-2 23,-2 0 0,2 0-39,0 0 1,0 1 0,-1 2-92,1 0 1,-1-2 92,2 2 1,-3-1 0,1 1 19,1 0 0,-1-2 0,1 1 13,-1-1 1,0 1-1,0-1-7,1 1 1,1 0-1,-1 0-28,1-1 0,0 0 2,-1-1 1,-1 0 0,3 2 4,-1-1 1,0 3 102,-3-2 34,2 0 1,0-1-89,2 1 0,-2 0 0,1 3 6,0-1 0,-1 0-34,3 2 27,-4 0 1,5 0-7,-2 0 1,1 0 0,-1 0 8,1 0 0,-1 2 48,0 0 0,1 1-11,2-1 0,-2-2-26,-1 3-47,-2-3-65,4 0 1,-5 0 32,4-3 37,-4 3 1,2-6 0,-2 3-5,1 0 1,-1-3-1,2 2-16,0-2 0,-2 2 0,2 0-10,0 0 0,-2 0 1,2 1-1,-1-1-17,1 1 0,0-1 62,-1-2 0,-1-1 0,3 1 3,-1 0 0,2 2 0,-2 1 7,1 0 1,-2-1-1,3 1-49,0 0 27,-2 2 43,3-5-44,-6 5-33,4-1-12,-4-1 1,0 1-23,0-2 119,0 3 10,0-4 1,0 3-2,0-2 1,-1 2 82,-2-2-134,3 2 0,-3-1-10,3 1 1,-1 2 53,-1-2-39,1 0 40,-2 0 29,3 1-72,0-4 0,0 3-35,0-2 38,0 3 0,0-3-7,0 2-3,0 2 1,1-5-2,1 3 0,0 0-30,2 2 29,-3-3 1,4 3-3,-3-3 0,-1 3 1,3-1-13,-1-1 1,0 1-28,0 0 1,-2 0-31,3 1 67,1 0 1,1-1-1,-1-1-3,0 1 1,-2-1 4,1 2 0,-2 0 12,3 0 1,-3-1-6,3-1 0,-3 1 6,2-1 0,-1 1 30,1 1 1,-1 0 0,0 0 59,0-2-10,0 1-85,0-1 0,-2 2-17,4 0 1,-4-1-21,2-2 40,1 3 1,-3-3 8,4 3 0,-4 0 0,2-2 31,0 0 1,-1 0-31,2 2 0,-1-1-41,1-1 0,-1 2 5,1-2 0,1 1 8,2 1 1,-3 0 0,1 0 34,0 0 1,-1-2 0,0 0 14,2 0 0,0 2-41,1 0 6,-3 0 1,2 0 0,-2 0-9,2 0 0,-1 0 1,-1 0 0,1 0 0,0-2 0,-1-1 16,2 2 0,0 1 5,0 0 0,1-1 1,-2 0-15,-1-1 0,1 0-9,2 2 1,-1-3-18,1 1 1,1 0 8,-2 2 0,1 0 33,0 0 0,-3 0 0,0 0 0,0-1 56,0-2 0,-2 1-41,3 2-21,-1 0 1,1 0-5,-1 0 0,0 0 1,2-2-32,-2 0 1,-2 0 0,3 2 29,0 0 1,-1 0 51,1 0 1,-1 0-59,3 0 0,-2 0 0,-1 0 15,2 0 0,-3 0 24,2 0 0,0 1 11,1 1 0,-1-1 0,0 1-37,0 1 0,-2-2 1,2 1-10,-2 1 1,2 1 18,0 2 1,1 0 24,0 0 0,-1-2-27,0 0 1,-3-2-28,3 2 0,-2-2 1,2 2-33,0-2 40,-4 0 0,4-1-45,-3 1-11,1-1 43,5 4 0,-4-4 13,0 1-7,-2-1 1,2-1 2,-2 0 0,0 0 3,2 0 1,1 0-2,2 0 0,-3 0-11,1 0 0,-3 0 0,3 0-14,0 0 0,-1 0-7,0 0 40,1 0-17,2 0 0,-3 0 5,1 0 0,-1 0 3,3 0 1,-2 0 0,-1 0-4,2 0 1,-2 0 0,0 0-32,1 0 1,-1 0 0,1 0-7,0 0 0,-1 0 1,1 0 4,0 0 1,1 0 32,1 0 1,-1 0-1,2 0 10,-1 0 1,-3-1-62,0-1 1,1 1-30,2-1 0,-3 2 27,1 0 45,-1 0 1,3 0 30,1 0 0,-4-1-5,0-1 0,1 1-44,2-1 1,-3 1 0,-1-1-1,0 0 0,0 0 0,2 0 10,0 0 0,-3 0 11,3 2 0,-1 0 34,3-2-36,-3 1 0,0-2-39,-2 3 35,-1 0 0,5 0-8,-2 0 0,0 0 13,1 0 0,-3 0 7,3 0 1,-1 0 5,3 0 0,-2 0-1,-1 0 0,-2 1 1,3 0-13,0 1 1,-1 0-46,0-2 48,-2 3 1,4-3-1,-1 4 1,1-2 1,-1-1 0,-1 1 2,2 1 1,-3-2 0,2 1-1,0-1 0,-2 1 1,3-1 0,-1 1 1,1-1 0,1 1 0,0 0 3,-1-1 0,-1 0 1,0 1 0,0 0 0,1 1 1,1-2-8,0 1 1,-1 1-1,-1-2 1,0 1 4,0-1 1,-1 3-1,0-2 20,2 1 1,-1 0-1,0 0 1,-1 0 19,-1 1 1,3-2-1,-3 2-46,1 1 0,2-2 0,-3 1 1,0-1-7,2 0 0,0-1 1,-1 2-1,0-1-9,1 1 1,1-2-1,-2 1 31,2 0 0,-1 1 0,0-2 2,0 2 1,0-2 0,1 1-1,-3 1-66,0-1 0,2-2 1,0 2-1,-1-1 5,0 0 1,1 0 0,1-1 0,-1 1 19,0 0 0,0 0 1,1-2-1,1 0-2,0 0 1,-2 0 0,-1 0 0,2 0-2,0 0 1,1 0 0,-1 0 28,1 0 1,2-1 0,-2 0 0,-1-1 2,0 0 0,1 1 1,-1 1-5,1 0 0,0-2 0,0 0 2,0 1 0,-1 0 1,2 1-1,-1-2-20,-1 0 0,1 0 0,0 2 0,0 0 15,-1-2 0,1 1 0,1-1-3,-2 1 0,1-1 0,0 0 0,0 1-10,0 0 1,-3 1 0,1 0 0,0-1 1,1-1 1,1 1 0,0-1 1,0 2 1,0 0 0,-1 0 10,1 0 1,0 0-1,0 0-22,0 0 0,0 0 0,0 0 0,-1 0 12,1 0 0,0 0 0,0 0 2,0 0 1,-1 0 24,2 0-16,-1 0 1,-1 0 0,1 0 29,0 0 1,0 0 22,0 0-52,-4 0 0,3 0 1,-1 0 0,1 2 0,-1-1 0,-2 2 0,1-1-5,0 0 1,-2 2 0,2-1 0,0-1 17,0 1 0,-2 1 0,2-1 0,0 0-3,0 0 0,-3 1 0,2 0 0,-1 0-8,1 0 0,2 0-8,0 2 0,-2 0 1,2 0 21,0 1 0,-1-2 32,1 2 1,-1-1 39,0 0-88,2 0 1,-4 0 0,2-2-1,-1 1 6,1-1 1,-2 0 0,3 0 0,0 1 1,-1-2-1,0 1 4,2 1 1,-2-1-1,1-1-2,0 2 1,-2-1-1,0-1 1,-1 1 7,1-1 1,0-2-1,-2 2-177,1 0 158,3 0-2,-4 3 0,3-3 0,-3 1 18,2-2-5,-1-1 1,-2 2 0,1-2 82,1 2 0,0 1-73,3 1 0,-3 0-31,2 1 0,-2-2-21,3 0 0,0-1 6,1 2 1,-1-1 36,0-2 1,-4 1 0,2-1-9,0 0 0,-1-1-5,2-1 8,-2 4-165,4-4 99,-2 5 1,0-4 0,0 2 36,-1 0 7,-1-3 0,1 4 15,2-2 1,1-1 14,1 1 0,0-2 0,0 0 0,0 0 5,-1 0 1,1 0-1,0 0-10,0 0 1,0 0 0,-1 0 0,2 0-17,-1 0 1,-3 0 0,1 0-1,0 0-1,1 0 1,-2 0 0,1 0-12,1 0 16,-4 0 1,4 0-1,-1 0-1,1 0 1,-2 0 0,2 0 0,-1 0 56,1 0-55,1 0 1,-3 0 0,1 0 0,0 0 1,1 0 1,-1 0 0,-1 0-3,2 0 0,0 0-2,1 0 1,-1 1 15,1 1 1,-2-2 2,-1 3 0,-1-2-15,1 1 0,0-1 0,1 3-3,0-1 1,-3-1 0,3-2 2,0 2 1,-1-1 0,0 2 12,-1-1 1,1 0 0,0 2-10,-1 1 0,-1-2 0,1 1-4,0 1 0,-3-2 1,3 1-1,0-1-3,-1 1 0,1-3 0,-3 3 0,2-1-8,0 1 0,1-2 1,-3 1-1,1 1 37,2-1 0,-1-1 0,-1 1 0,0 1-2,2-1 1,0-1-1,-1 1-17,-1-1 3,2-1 0,-1 5-209,0-3 201,4 0 1,-4 3-29,2-2 39,-3-1 0,3 1 0,-2-1-1,0 0 1,1 1 0,-1 1-5,0-2 0,1-1 0,-2 1 1,2-1 0,0 1 0,-2 2-8,2-1 0,1-2 1,-1 2-11,1-2 1,-2 2 0,2-1-37,-1 0 1,2 0-1,-2 0-39,1-1 72,-3 1 0,5-3 5,-1 0-13,1 0 1,1 0 86,0 0-67,-1 0 0,1 0 0,0 0 1,0 0 0,0 0 0,0 0-19,0 0 0,-3 0 0,0 0 2,2 0 1,0 0 0,0 1-1,-1 0 1,1 0 0,-1 1 0,0 1 1,3-1 48,-2-1 0,1 0 56,0-1-88,-3 0 0,2 0 1,-2 1-1,0 0 7,1 1 1,-3 0 0,2-1 0,0 0-20,-1 1 0,1 1 0,2-1-8,-2-1 1,1 3 0,2-1 4,-1 1 0,-1-2 0,0 1 7,0 0 1,1 1-1,1 0 3,0-1 1,-3 2-1,0-2 1,0-1 3,0 1 1,-2 1 0,2-1-84,-1 1 1,1 0 111,-1 2 1,2 0 59,0 0-93,-2-2 1,1 0 0,-3-1 1,4 0 0,2-1 0,-1 2 5,1-1 0,0-1 2,0 0 0,-1-1 0,1 2 10,-3-1 1,3-1 17,-3 1 0,0 1 0,1-1-35,0-1 0,-2 0 0,2 0 0,-2 0 4,1 1 0,-2 0 0,3-2 32,0 0 0,-1 0 6,0 0-34,1 0 0,0 0-5,-1 0-1,1 0 1,-1 0 0,1 0 1,-3 0-15,3 0 1,-3 1-192,3 1-33,-4-2 1,3 4-29,-2-2 0,0-1 1,2 1-62,-1 1 0,0-1-52,-1 2 375,-1-1 0,5 4 0,-2-1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02:08:29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11399,'1'3'-896,"0"0"818,0 0 0,2-2 0,-1 2 116,0 0 0,-1 0 0,2 0 0,-1-1 2,-1 1 1,1 1 0,0-1-49,1 1 1,-1 0 0,-1-2 38,0 1 1,2-1 0,-3 1 40,2 0 1,0-2 0,-2 0 191,2 1-136,-1-2-922,-1 2 0,2-4 0,1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02:08:29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3039 10 8049,'-5'-4'-1648,"0"2"1729,3-1 1,-2 3 35,2 0 115,1 0-144,-2 5 0,2-2 81,-1 2-121,1-2 0,-2-3 1,3 3 0,0-2 1,-1 3-48,-2-2 1,3 2 53,-3-2-24,-1-2 0,2 6 0,-2-4 6,1 2 1,-2-2 0,2 2-30,-1-1 0,1 1 1,-1-1-6,-2 1 0,2-3 0,0 2-15,1 0 1,-3-3-12,1 3 0,1 0 13,-1-1 1,0 2 0,-1-1-7,1 1 1,-1-3 0,1 2 17,1 0 1,-2-2 49,1 1-43,1 2 1,-2-4 7,1 2 1,-1 2-13,-1-2 0,-1 2-11,1-2 1,2 2 12,0-1 1,0 1-1,-2-2 1,2 3-8,1-3 0,1 0 0,-1-1 7,0 1 0,-1 0-9,0 2 0,1-3-9,-1 1 34,3 2 1,-1-3 0,1 1 16,0 2 1,-4-3-1,3 3-24,-1-2 0,2 2 1,-3-2-16,-1 2 1,3 0 0,0-1 0,0 1-6,1-1 0,-2-1 0,3 3 4,-1 0 0,-2-1 1,2 0 40,0 1 1,0-1 0,1 0 0,-1-1-37,0 0 1,0 0 0,0 0-1,1 1 1,-1 0 1,-1-2 0,2 2-1,0-1-20,-2 1 1,0-2 0,1 2 16,0 2 1,-3-3 0,2 1 25,-1-1 1,-1 1-1,-2-1-22,3 1 0,-3-3 1,2 2-4,-1 0 0,1-2 1,1 1-1,0 1-37,0-1 0,1 0 0,-1-1 32,1 1 0,-3-2 149,1 3-145,2 0 1,-3-2-1,2 2 15,-1 0 1,-1-1-33,1 2 23,2-2 0,-3 1-10,0-1 0,2 1 8,-1 1 1,1 2 4,-3-2 0,3 0 0,0 0-8,1-1 1,1 1-1,-2-1 1,1 1 0,-2-2 0,2 2 6,-1 1 0,2-1 1,-1 0-1,1-1-8,-1 1 1,-2-2 0,2 2 9,-1 2 1,1-3 40,-1 2-42,2-4 1,-2 4 9,1 0 1,3-1-1,-3 0-5,2 1 0,-1-1 0,0 0-18,0 1 1,1-1-1,0 0 1,0-1-8,-1 1 0,-1-2 0,2 2-2,-1-2 0,0 3 0,-2-2 5,1 1 1,-2-2 0,1 1 2,0 0 1,2 1 0,-3-2 0,3 1 90,-4 0-88,2-3 1,0 4-1,1-2 4,-1 0 1,1 1-1,-3-2-5,2 1 0,2 1 1,-1-1-5,-1 0 0,4 1 1,-3-2-5,-1 1 0,2 2 0,-2 0 11,1-1 0,0-1 0,2 3 12,-2 0 1,-2-1 0,2-1 0,-1 1-14,1-1 1,1-1-1,1 2 1,0 0 0,-2 0 1,0-2-1,3 2 8,-3 1 1,3-1-10,-3 0 1,2-2 0,1 2 0,-2 0 51,0-1 0,-1-1 2,3 3 1,-2-3-27,-1 2 0,0-2 1,1 1-11,0-1 0,-1-1-3,0 2 0,-1-1-24,-3 0 0,2 1 0,0-3-8,-1 0 1,2 0 0,-1 0-38,0 0 0,1 0 38,-1 0 1,0 0 3,-2 0 0,2-3 0,0 1-35,-1 1 1,2 0 4,0 1 1,1 0-1,-2 0-9,0 0 0,1 0 0,1-2 70,-1 0 0,3 0 46,-4 2 0,0-1-9,-2-1 1,2 1-93,0-1 24,3 1 0,-1 0-15,0-1 0,0 1 1,-3-3 2,1 1 0,3-1 1,-3 1 76,-1 2 0,2-2-12,-1 1 1,1-3-25,-4 1 0,3 1 0,1 0-41,1 0 1,0 2-1,0-1 1,-1-1 9,-3 1 0,2-1 42,0 1 1,3 1-7,-3-1 0,2 1 0,-1 1-14,-2 0 1,2 0-10,-1 0 0,3 0 16,-3 0 0,0 0 3,-3 0 0,4 0 0,-1 0 23,-1 0 0,2 0-10,-1 0 1,3 0 88,-3 0-80,0 0-69,1 0 29,-2 0 0,4 0-2,-3 0 0,3 0-49,-3 0 1,0 0 14,-2 0 1,1 0 24,2 0 1,1 0 16,-1 0 2,-1 0-8,-3 0-1,4 0 1,0 0-3,1 0 8,3 0 70,-3 0-12,3 0 0,-1 0-11,-2 0-207,3 0-119,-4 0 218,4 0 293,0 0-187,-3 0-19,2 0-46,-2 0-115,3 0-40,0 0 120,-3 0-7,2 0-17,-2 0 54,3 0 198,0 0-89,-3 0-79,2 0 0,-3 0-23,4-2 33,0 0-37,0 0 1,0 2 31,-3 0 1,2-1 23,-4-1 0,3 1 0,-4-1 1,4 1-14,-3 1 0,0 0-32,-2 0 1,0-2-12,0 0 1,1 0-2,1 2-6,1 0 6,-3 0 0,1 0-41,2 0 0,1 0 36,-2 0 0,3 0 17,-3 0 1,2 0 4,-1 0 1,1 0 9,-1 0 1,1 0-7,-2 0 0,3 0-48,-3 0 0,2 0-6,-1 0 46,2 0 1,-2 0 24,1 0 0,2 0 81,-4 0-97,3 0 0,-2 0 4,2 0 1,0 0-18,-3 0 1,3 0-2,-3 0-8,0 0 14,-2 0 0,0 0-7,-1 0 1,3 0 6,0 0 0,3 2 0,-3 0 0,3 0 1,-3-2 0,2 0-9,-1 0 1,-1 1-10,1 1 17,-3-1 1,5 2-1,-2-3 0,1 0 5,-1 0 0,2 0-1,-1 2-3,2 0 69,-2 0-59,3-2 4,-4 0 0,4 0-2,-3 0-16,2 0 1,-2 1 0,2 0-33,-1 1 25,1 1 0,-3-3 7,1 0 0,2 0 6,-4 0 0,3 0 0,-3 1 6,2 1 1,0-2 32,1 2-47,0-1-80,-4-1 0,5 0-79,-4 0 102,3 0 75,-4 0 0,4 0 30,-3 0 1,3 0 8,-4 0 0,4 0-27,-3 0-4,4 0-36,-2 0 18,-1 0 1,3 0-3,-4 0 0,3-1 0,-1 0 3,0-1 0,1 0-32,-3 2 1,3 0-23,-3 0 0,2-1 1,-1-1 30,-2 0 0,2 0 0,-1 2 47,0 0 0,0 0 0,1 0-4,-2 0 1,-1 0 12,0 0 0,-1 0 0,1 0-42,0 0 1,2 0-1,0 0-16,-1 0 0,3 0 1,-3 0 1,1 0 0,1 0 0,-1 0 8,-1 0 1,0 0 0,-1 0 1,-1 0 0,1 0 12,0 0 1,-1 0 0,1 0-9,0 0 0,2 1 0,0 0 5,0 1 1,-2 1 0,1-2 0,0 0 2,1 1 0,1 1 0,-2-1 10,1 0 1,0 2 0,-2-1-4,0 1 1,2-3 0,0 2-9,-1 0 1,2-2-25,-1 1 1,1 0 2,-4 1 1,3-1-10,1-2 1,-1 0 23,-3 0 1,3 2-1,1 0 6,-2 0 1,2-1-2,-1-1 0,0 0-19,-2 0 0,-1 0-9,1 0 1,0 0 10,-1 0 1,1 0 37,0 0 0,0 0-11,-1 0 0,3 0 1,0 0-2,0 0 0,1 2-9,-1 0 2,0 0 1,0-2-6,0 0 0,1 0-1,-4 0 1,3 0 2,1 0 1,-1 0-5,-3 0 1,3 0-8,1 0 1,-2 0 6,-1 0 1,3 0 4,-1 0 1,2 0-1,-1-1-54,1-1 1,0 1 42,0-1-3,2 2 0,-5 0 32,2-4-27,-3 4 1,2-3-50,0 3 57,3 0 0,-2 0 1,2 0 1,-2 1 0,-1 0-5,0 1 1,2 1 8,-1-3 0,1 2 0,-2 0-3,-1-1 0,2 2-47,0-1 1,1 1 41,-1-1 1,-1 0-1,-1 2-4,2-2 1,1 2 8,-1-2 0,0-1 1,-2 2 15,1 1 0,3-2 13,-3-2 1,-1 2-13,-1 0 1,3 1-13,-1-1 1,2-1-15,-2 1 1,3 0-33,-3 0 0,3-1 46,-4 1 33,5-2 0,-3 0 28,2 0-70,1 0-30,-2 0 15,3 0 101,0 0-74,3 0-18,-2 0 31,2 0 53,-3 0-36,0 0 91,0 4-58,0-4-64,0 3-62,0-3-7,0 0 18,-3 0 25,2 0 0,-6 0-5,2 0 1,2 1 0,0 0 10,0 1 0,1 1 13,-3-3 0,1 0 0,-2 2 7,2 0 0,1 0-1,-2-2 1,3 0 0,-2 0 0,0 3 0,-1-2-8,0 1 0,1-1-5,-1 1 4,3-1 0,-1 2-6,0-3 1,1 0 0,-2 1-12,1 1 0,0-1-2,0 1-4,-1-1 1,-2 0-83,1 1-55,-1-2 164,1 3-18,1-3 0,0 0 1,2 1-10,0 1 0,-1-1 80,1 1-45,1-1 1,-4-1 28,3 0 0,1 0 11,-1 2-47,-2-1 1,0 3-11,0-2 1,-1-1-8,3 1 1,1-1 67,-4-1-45,3 0 1,-1 1-1,2 0 106,-1 1-103,1 0 0,-5-1 1,3 1 0,1-1-26,-1 1 1,2 0-1,-2-1-9,-1 2 44,4-1-16,-7 0 0,6-1-20,-4 1 0,2 1-28,-1-1 1,1 0 32,-2-2 1,3 0-26,-3 0 27,3 0 0,-1 1 0,2 0-1,-1 2 1,1-1-1,-5-2 7,1 0 0,1 1 0,1 0 2,0 1 1,-1 3 0,-3-2 7,2 1 1,-1-2-8,1 2 0,-1 0 0,-1 0 1,1 1-5,2 0 1,1-1 0,-2 0 4,0 1 0,0-1 1,2 0 10,-1 1 1,0-1-1,0 0-17,0 1 0,2-1 1,-3 0-4,2 1 1,-1-1 0,0 0 1,0 2 0,2-3 5,-3 2 1,3-2-1,-3 2-2,2 0 1,-2-1 0,0 2 0,-2 1-39,0 0 1,0-1 30,-1 1 0,3-1 8,0 1 0,4-3 0,-2-1 0,0 1 17,1 0 0,0-2 0,0 2-14,0-1 0,1 2 0,-2-2 18,0 1 1,2 2 21,-2-2 0,0 0-5,1 0 1,0 0-32,2 3 1,-3-3 10,0 1 1,1-1 17,2 3 0,0-3 1,-1 0-14,-1 2 0,1-3 0,-1 1-9,1 2-12,-3 0 0,4-2 0,-3 0 0,2 0-1,-2 0 1,3 2-1,-3-2-14,2 2 1,-1 1 16,-1-1 1,1-2-2,2 1 0,0-1-7,0 3 1,0-3-2,0 1 1,-2-3 22,-1 2-5,0-2 0,3 3 30,-3 0 0,2-2-6,-4 2-30,3-4 1,-2 4-28,2-3 0,0 3-33,-3-3 1,3 2 20,-3-2 0,3 4 26,0-2 0,-1 0 0,-1-1 8,0 0 0,2 0 14,-3-1 0,3 0 2,-3 2 0,1-2-13,-1 2-5,-2-2 1,6 2-1,-1-3-7,-2 1 6,3 1 0,-3-1-5,2 0 8,1 0-6,-6 1 1,4-2 0,-3 3-2,2-1 1,1-1-1,-1-1 3,1 1 0,0-1 0,0 1 0,0 0-4,-2 0 1,-2-2-29,3 2 0,0-1-1,-1-1 0,2 0 34,-1 0 1,1 1-5,-2 1 0,3-1 6,-3 1 0,3-1 0,-1 1 9,0 0 0,1 0 47,-3-2 0,3 1-3,0 1 1,1-1-34,-2 1-37,2-1 0,-5 0-14,4 1 0,-1-2 4,1 3 18,1-3 0,-2 1-62,3 1-51,-4-1 0,3 2-486,-4-3 95,3 3 0,-2-3 510,2 3 0,-2 0 0,-4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02:08:29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556 1 8011,'-3'4'0,"-1"0"-495,-1 2 1,2-3 0,1 2 462,0 0 1,-2 1 119,2 0 1,1 1 4,-1-1 0,1-1-8,1-1 0,2-2-12,0 3 0,1-3-36,-3 2 0,0 0 0,0 3-30,0 0 0,0-3 0,0 0 0,-1 1-2,-1-2 0,1 3 1,-2-1 22,0 0 0,2 0 1,-2-2-1,0 1 12,1-1 0,-2 0 1,3 1-13,-2 1 1,-2-1-1,2 0-22,-1 1 0,3-1 0,-3 0 7,1 1 0,1 0 1,-2 0-11,1 0 1,-3-1-41,2 3 40,1-1 0,-2-2 1,4-1 57,-2 0-40,1-3 0,0 6 0,-2-2 10,0-1 1,2 1 0,-1-2 0,1 0-17,-1 2 1,1-2-1,1 2 1,-1 0-11,0-1 1,-1-1-16,3 3 0,0-1-7,-3 3 1,2-1 43,-1 1 0,1-1 0,1 1 14,0-1 1,0-1 0,-2-1-17,0 1 0,-1 1-39,3 1 32,0-1 1,0 1-40,0-1 41,0 1 1,0-3-1,0 1 23,0-1 0,0 2-31,0 1 1,0-1-6,0 1 1,3-3-1,-1 1-17,0-1 1,-1 0 0,1-2-10,0 1 1,2 0 0,-3 2 11,1 0 1,2-3 8,-2 3-4,-1-4 1,2 4 11,-3 0 1,3-2-1,-1 2 4,0 0 1,-1-2 0,1 0 23,1 0 1,-1 1-5,-2 2 0,2-2-33,1 0 0,1 1 0,-1 2 1,1-1-16,-1 1 1,0-3 7,0 0 0,-2 0 1,2 2 4,0-1 1,-2-1 0,1-2 0,0 1 0,0 2 0,0-1 0,1-2 0,-3 1 0,0-1 21,0 3 0,2-2 30,0 2 0,1-1-20,-3 3 0,0-1-22,0 0 1,0 1-16,0 0 1,0-1-14,0 1 1,0-3 0,-1 0 34,-1-1 0,1 2 0,-2-1-5,-1-1 1,4 1 0,-4-2-9,1 2 1,1 2 1,-2 0 0,2-1-11,-1-1 1,2 0 0,-1 1 29,-1-1 0,1-1-12,-1 1 0,3-2 1,-4 2-12,1 2 1,2-3 0,-2 2 2,-1-1 1,3 0-21,-4 1 12,3-4 0,-1 5 7,3-2 0,-2 0 1,-1 0 18,2 1 1,0-1 0,0 0-10,-1 2 1,1-3-11,-1 1 1,0 1 0,2 2-4,0-1 0,0-2 0,0 0-12,0 2 0,0-3 10,0 2 0,0-1 14,0 3 0,0-1-7,0 0 0,0 1 0,-2 0 9,0-1 1,-1-1-1,1-1 94,0 1-84,-1-2 0,0 3 1,-2-2 1,1 2 1,-1-2 0,1 1-30,0 0 1,0 0-1,-3 0 1,2-2 3,-1 1 1,4 0 0,-3 0 15,-1 0 0,2 1 0,1-2-13,-1 0 0,-1 0 0,2 0 0,0 1 34,-1 0 1,-1-2-54,0 2 21,2-2 0,-3 3 0,3-1-3,-1 0 0,1 1 0,-1-2 36,1 0 0,-2 0 0,2 0 32,-1 0 1,2 2-68,-3-1 0,3 0 1,-1 0-1,0 0-8,1-1 0,-1-1-8,0 3 1,2-3 43,-1 2 1,1 0-20,1 3 1,0-3 0,-1 0 0,0 0-8,-1-1 0,-1 0 0,3 1 5,0 1 1,0-2 0,0 2-1,0 0-8,0-2 1,0 3-5,0-2 0,0 2 24,0 0 1,-3-2 0,1 1-1,0 0 0,2-1 0,0 0-7,0 1 0,0-1 0,-1 0-2,-1-2 0,0 4-29,0-2 0,0 0 1,0 0 0,1-2 1,-1 3 1,1-1 8,1 2 1,-3-2 2,1 1 0,0-3 0,2 3-1,0 0 1,-3-2 0,1 2 0,0 0 0,0-2 1,1-1-1,-2 2 51,2 0 1,-1 0-14,0 0 0,0 0-41,-3 3 15,4-3 0,-3 1-5,1 0 0,1 0 0,-2 2-16,1-1 1,0-1 0,2-1 39,-2 1 1,0-1 20,0 0 0,3 1 1,-4 1-21,1-2 1,2-1 0,-1 0-16,1 1 1,-1 0 0,-2 0-26,0 1 1,3-1 0,-3-1 0,2 1-39,0-1 0,-2 0 0,3 1 57,-2 1 0,-2-1-7,3 0-5,-4-2 0,5 1 0,-2-1 0,1 0-3,-1 2 1,0-2-9,1 3 0,0-3 0,0 2-3,2 1 0,0-1-9,0 1 0,0-3 0,0 2-3,0 1 1,0-2 25,0 2 0,2-1 3,0 3 1,3-3 0,-1 1 6,0 0 1,-3-2-1,2 1 2,1-1 1,-3 2 0,1-1-16,2-1 1,-3 1-1,2-2-37,0 2 1,-2 0 3,2 0 1,-2 0 0,1 1 29,0 0 0,0-3 1,-2 2 20,0 1 0,0-1 0,0 0-5,0 1 0,0-1 0,0-1 0,-2 1-13,0 0 1,-1 0-1,1 3 3,0-1 1,-4 1 0,1-1 26,2 1 0,-3-3 1,2 0-1,2-1-13,-2 1 0,1-2 1,1 3-23,0 0 1,-3-1-6,3 0 1,-2-2-1,3 2 1,-2 1 0,1-1 9,2 0 1,0 1-1,1 0 7,1 0 0,-1 0 1,1 0 1,0-2 0,0 2 6,0 0 1,1-1-2,-1 0 0,0-1 1,0 1 11,-1 1 1,1-2-11,1 1 0,-1 1 0,-1 1-7,1-2 1,-1 2-1,2-2-7,-3 2 1,0-2-1,0 1-23,0 0 0,0-1 0,0 0-28,0 1 0,1-1 0,1 0 47,0 1 0,0-1 0,-2 0 36,0 1 0,0-1-28,0 0 1,3-1 0,0 1 15,-2 1 0,0-2-175,-1 2 137,3-4 0,-2 5 13,2-2 1,-2 0 59,2 1 0,-2-1-30,4 2 1,-3-1-1,0-1-13,-1 1 0,-1-1 0,1 0-27,1-2 0,-1 4 23,2-2 1,-3-1 46,0 2-52,0-1 0,0 1 1,1-2 8,2 0 1,-3 2-4,3 0 0,-2 0-8,-1 2 0,0 0-3,0-1 1,0-2-1,0 1 17,0 0 1,0-2 0,0 2 19,0 0 0,0 1-26,0 0 1,0 1 0,-1-1-28,-2 1 0,3-3 0,-3 1 1,2 0 0,1-2 1,0 1 8,0 2 1,0-3 0,0 2 27,-3 0 1,2 1-7,-1 0 1,1 1-1,1-1-19,0 1 1,-2-3-1,-1 1 0,2 0 1,-1 0 3,-1 2 1,3 0 0,-3-1 1,2 1 1,-1-3-1,0 0-10,0 2 1,1-3 0,0 0 0,0 1 6,-2 0 1,0-2 18,3 2-17,0-2 0,0 1 1,-2-2 103,0 1-98,-1-1 0,3 2 3,0 0 1,-2-2-11,0 3 1,-2 1-2,2 1 0,1-2 2,-1 1 0,1-1 3,1 3 1,-3-3 10,1 1-10,0-4 0,1 2 60,-1-1-59,0 2 1,-2 0 0,3 1 2,-2 0 0,-2-1 0,3 0 2,0 1 1,-1-1-8,1 0 19,-4 0 1,5 1 4,-1-1 0,0-2 0,0 1-3,0 0 0,0-2-27,2 4 0,0-3-1,0 2 0,0-2 1,0 2 1,0 0-1,0 3 0,0-2 1,0-1 1,0-2 2,0 3 0,0-3 0,0 2 1,2-1 0,0 0 0,1 0-31,-3 1 0,0 1-9,0 1 0,1-1 72,1-1 0,-1-2 74,1 2 1,0-2-8,-2 3-87,0-1-56,0 0 0,0 2-63,0-2 1,0 0 48,0 0 1,0-2 120,0 2 1,0-1-15,0 1 0,0-2-7,0 3 1,-2-1-52,0 3 1,1-3-69,-1 0 77,1-2 1,1 2 0,-1-3-9,-1 1 1,1 3 29,-2-1 1,0 0 0,0 0-4,-1-1 1,3 0-1,-3-2-6,1 1 1,1 2-1,-2 0-12,1-1 1,0-2 0,1 3-6,-1-2 0,1 1 0,0 2-5,-1 0 1,1-3 10,2 2 0,0 1 9,0 1 0,0-1-36,0-1 19,0 0 1,0 0-14,0 1 0,1-3 0,0 2 11,2 2 1,1-3-1,-1 2 7,-1-1 0,-1 0 0,1 0-10,1 2 1,-1-3-1,0 2-31,1 0 0,-1-1 1,-1-1-12,2 0 0,-3 2 69,2 0 1,0-2 0,-2 1 24,3-1 6,-3 2 0,4-2-55,-4 4 0,0-3-39,0 0 0,-3 1 25,1 2 1,0-3 73,2 0 1,-2-2 12,0 0 1,2 1-34,-3 2 1,2-2-102,1 2 1,-1-3 42,-1 2 21,1-2 1,-2 4-14,3-2 0,0 0 35,0 0-14,0-2 0,0 1 0,0-1 11,0 3 1,0-2-7,0 2 0,0-3-7,0 2 0,0 0-6,0 3 0,0-3 0,2 1-24,1 0 0,0-1 66,0 0 0,-3 0 0,4 2-38,-1-2 0,-3 0 0,3-2-21,-2 3 1,1-2 0,0 2 12,0-1 1,-1 0 0,0 0 0,0 0 0,2-1 1,0-1 0,-3 3 4,0 0 1,2-1-1,0 0 21,0 1 0,-1-2 1,-1 2-30,0 0 0,0-1 0,0-1 0,2 1 1,0 0 1,1-2 0,-3 2 6,0 1 0,0-1 0,1-1-11,1 0 0,-1 2 16,1 0 1,-1 1 2,-1 0 1,0 0-7,0 1 0,0 0-5,0-1 0,0-1-6,0-1 0,0 0 9,0 3 1,0-3-59,0 1 24,0-1 0,1 2 0,1-1 14,0-1 0,3-2 49,-3 3-36,1-4 0,0 3 13,2-2 0,-1-1 0,0 2 30,-1-1-31,-1-1 0,1 3 0,0-3 4,2 2 0,-3 1 1,2-1-5,-1 0 0,-1 0 0,0 0 1,-1 1-57,2 0 1,-1-2 29,-2 2 1,0 0 113,0 3 1,0-3-42,0 1-34,-3-1 7,-2 3 0,1-3-45,-1 0 38,3 1 0,-4-1-74,1 0 76,2-2 1,-1 3-1,2-2-1,0 1 1,-3-2 0,1 1-13,0 0 1,2 2 0,0-1-60,-1 0 1,1-1-1,0 0-2,1 1 1,0 0 117,-1 0 1,1 0 0,-2 2-7,0-2 0,2 2-58,-2-1 1,3-2-98,0 2 1,0-3 63,0 2 0,0-2 83,0 2 1,0-2 11,0 3 0,0-3 1,-1 2-19,-2-1 1,2 0-28,-1-1 0,2 2-64,0 2 0,-3-2 0,0 1 0,1-1 69,2 3 0,0-3 16,0 0 0,0-1 13,0 1 1,0-2-39,0 2 1,0-2-64,0 3 1,0-1 24,0 3 1,0-3 12,0 1 0,0-1 63,0 2 1,0-1-29,0-1 1,0 1-12,0 1 1,2 1-9,1-1 0,2-1 0,-2-1-6,1 1 0,-2-1 0,1-1-1,0 0 0,-2 0 1,2-1 4,0 0 1,-1 2 1,3-2 0,-3 4 1,3-3 0,-2 4 1,2-3-2,-3 0 0,0-2 0,-1 2-4,2-1 4,-2 2 0,4-3 0,-2 2 0,2-2 2,-3 3 0,3-3 0,-2 1-1,1 0 0,-2 0 0,1-1-1,0 3 1,-2-2-1,2 2-1,1 0 1,-4-1 0,4-1-59,-1 0 0,-1 2 32,2-1 1,-2 0 14,0 0 1,1-1 40,0 1-27,0-3 1,-1 5 4,0-2 1,1 2-1,-1-2-10,1 1 1,0-1-10,-1 3 0,-1 0 0,1-1 6,0 0 0,-2-1 0,2-1 6,0 1 0,1-1 0,-3 0 4,3-1 0,-2 2 2,1-1-41,-1 2 3,-1 0 1,2-1-66,1-1 81,-1-2 1,-2 1 0,0-1 26,0 3 0,0-2 10,0 2 1,0-3 0,0 2-32,0 1 1,0-1 0,0 0 9,0 1 0,0-1 1,0 0-15,0 2 0,0-3 5,0 2 1,0-3-1,-1 1 74,-1 0 1,1 0-60,-1-1 1,1 0 0,0 1-20,-1 0 0,1 0-202,-2 0 208,3 0 0,-3 2 136,1-1 1,0-2-31,2 2-56,0-2 1,0 1-83,0 0 1,0-2-44,0 3 114,3-2 0,0 2 0,2-3 56,0 1 0,-2 0 2,2-2-77,-3 3 0,1-2 1,-1 2-7,0-1 0,4 0 1,-2 0-39,0 1 1,2-2-1,-3 3 14,1-1 1,-1 0-1,2-1 63,1 0 1,-3 1-12,2-1 1,0 1 0,2 2-27,-3-1 0,0-2 0,-2 0 0,1 0-4,1 1 0,-2 0 0,1-2 16,1 1 1,0 4-5,3-2 0,-2-1 0,-1 0 10,-1-1 0,3 2 37,-2 0 0,3 2-33,1-2 0,-2 0 0,-1-1-23,1 0 0,-4 0-21,3-1 0,-1 1 0,3 2 13,-2 0 1,-1-4 0,-2 2-13,4 0 1,-3-1 230,2 2-212,-3-3 0,2 3 0,-2-3-20,3 2 1,0 1 0,-2-1 1,1 0 1,-1-1-1,-2 1 0,2 0 0,1-2 0,0 3 5,0-1 0,-2-1 20,0 1 1,1-2 1,0 4 0,2-3-65,-3 2 1,4 0 31,-1 3 0,-2-2 1,0-2 13,0 0 0,-1 1 0,2-1 22,-1 1 1,0-2 0,-2 2-8,1-2 0,-1 4-12,1-2 1,-1 0 0,0 0-22,1 1 1,-1-1 0,2 0-22,-3 1 0,0-1 36,0 0 0,0 1 26,0 1 0,0-2 1,0 0-53,-3-1 1,2 2-72,-1-1 92,1-1 0,-2 1-44,1-2 1,-1 1-31,1 2 111,1 0 1,-5-1-8,4 2 0,-4-1-10,1-1 1,1-2-15,-1 3 1,3-4 0,-3 2-27,-1 0 1,2-2-1,0 1 14,0 2 43,-1-4-31,1 3 1,0-2 0,1 0 125,-1 1-112,4 1 0,-6-3 2,4 2 1,-3 0 0,1 2-14,0-1 0,3-1 0,-3 0 22,1 0 0,-1 2 21,-3-2 1,2 3 0,1-2-19,1 1 0,-1-3 0,3 2-35,-1 0 1,-2-3-1,2 3-49,0 0 0,-1-2 1,1 2 34,0 0 40,0-2-16,-2 5 0,3-6 8,-5 2 0,4 1 5,-3-1 0,3 3-70,-3-3 1,2 2-35,-1-2 1,1 3 44,-2-3 1,3 1 23,-3-1 1,1-1 60,-1 4-59,-2-4 1,7 3-1,-3-2-32,-1 0 1,3 0 79,-4 0 7,3-1 0,-1 4 8,0-2 0,1 1 1,-2-1-2,1 0 1,0 0-58,0 1 0,2-2-81,-1 3 0,-1-3 14,0 2 1,0-2 0,1 0 75,0 1 0,-3-1 1,2 2-33,-1-2 0,2 2 1,-1-3 39,0 1 1,2 1 0,-2-1 84,0 0 0,1 0-31,-3 0-54,3-1 0,-4 3-176,4-2 54,0-1 1,-1 3 50,1-2 81,-4-2 1,3 4 4,-2-2 1,1-1 109,1 1-108,3-1 1,-4-1 22,1 0 1,3 1-92,-3 1 26,-1-2 1,3 4 109,-1-2 0,0-1 17,-1 1-66,3 2 1,-4-1-77,1 1 0,3 0-31,-3-2 0,0-1 131,0 4-38,1-4 0,2 3 0,-1-2-45,-1 0 0,1 0-14,-1 0 1,0 0 0,0 0-75,0 1 1,-1-2-335,3 4 125,-3-4 1,2 2-1,-4-2 320,2 1 0,-2 2 0,0 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02:08:29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2297 7537,'-3'0'-501,"-1"0"0,5 0 568,2 0 1,-2 0-72,4 0 0,-3 0 1,3-1-1,-2-1 0,2 1-3,0-1 1,-1 0 0,1 1 13,1-1 0,-3-1 0,0 1-3,0 0 1,-1-1-4,3 1 0,-3 1 1,2-2 29,0 1 42,1 1 0,-1-3-14,1 2-26,1 1-48,-2-5 1,1 5-6,0-3 25,-4 2 7,2-1 0,0 3 46,0-3 1,0 3-19,-1-2 1,-1 0-27,2 0 0,-2 1-9,2-1 0,-3 1-39,3-2 1,-2 2-1,2-1 0,-3 1 52,3-1 0,-1 1 0,-1-2 57,2 0-68,-1 3 1,-2-4 0,1 2-1,2 0 30,-3 0 0,4 1 62,-4-1-86,0 1 0,0-2-16,0 1 1,0 1-3,3-1 1,-3 0-3,3 0 5,-2 1 0,1-2 8,1 0-2,-1 3 0,0-4 72,1 2-34,0 2 1,-3-6-25,3 4 1,-3-1 28,3 1-38,-2 1 0,1-2-34,0 0-13,1 3 0,-1-4 31,1 2 1,0 1 22,-1-4 46,0 4 1,1-5-52,0 4 1,-2 0-15,1-1 1,0 2-5,0-1 1,-1 1-9,1-1 49,2 1 1,-2-4 7,3 3 1,-3-1 136,0 0-125,2 3-35,-3-3 1,2 2-27,-3-1-19,3 2 1,-1-4-80,3 2 76,-4 1 1,4-3 56,-3 2 1,-1 1 14,1-4-37,2 4 1,-3-3 12,2 2-11,-3 1-9,4-2 1,-4 2-5,3-1 4,1 2 1,-2-4 42,2 2-29,-2 1 0,2-2-10,-1 3-6,-3-2 1,4 0 2,-1 0 0,-3 1-8,3-1 5,-2 1-6,2-2 0,-1 2-28,2-1 17,-2 2 15,2-3 1,-2 2 34,0-1 17,1 1 1,-1-3-77,0 2 0,2 2-28,-2-3 1,-1 2 44,1-1 1,0 1-10,1-1 0,-2 0 206,1 0-170,-1 1 0,-1-1 0,2 1 64,0-2-112,1 3 1,-2-4 14,1 2 0,-1 1-6,1-4 1,0 4 147,0-1-91,0-2 0,2 1-25,-2-2 1,-1 2-8,1 1 1,0 1-1,0-2-11,0 0 5,0 3 0,-1-3-16,1 3 10,-1-3 1,4 2 0,-4-2 5,1 0 1,2 3 0,-3-4-3,2 2 0,0 1 5,-1-1 2,-1-2 1,5 3-9,-4-3 1,2 2-59,-2 0 63,-1-2 0,3 4-3,-2-3 1,0 0 5,3 1 1,-3-2 0,2 1 9,0-1 1,-1 2 0,-2 0 16,2-1 0,0 2 0,-2-2 67,2 0 1,0 3-82,0-2 1,-2-2-16,4 2 1,-3 0 0,1 0-7,0 0 0,-2-1 0,3 1-13,-1 0 1,-2-1 13,1 1 0,1 1 7,-1-3 1,4 2 0,-4-3 8,3 3 0,-3-1 0,3 1 1,-3 1-9,4-1 1,-4 1-1,2 0 45,-1-1 1,1 1-29,-2-1-33,2-1 19,3 2 1,-2-4-1,0 3-9,1 0 0,-2-1 0,0 0-1,-1-1 0,3 2 3,-2-2 0,3 0 1,-1-1-4,-1 1 0,-1 2 0,-2 0 0,1-1 2,1 1 0,-1-2 0,2 1 72,0-1 0,-1 2-30,1-2 0,0 0-32,3-3 0,-4 3 0,1 0-4,1 1 1,-2-2 0,0 3-9,-1-2 0,3 2 29,-1-2 1,-1 2 0,0-1 70,-1 0 1,2 2 50,-2-4-132,2 4 0,-1-3-41,3 2 0,-1 2 2,-2-3 0,1 2 13,2-1 0,-2 1 24,0-1-10,-3 1 1,3 0 0,-1 0 2,0-1 0,-2 0-13,3 2 1,-1-1 0,2 0-1,-1-2 0,-3 1 0,2 1 7,-1-1 0,3 1 0,-2-2 0,0 0 0,0 3 1,-2-3-1,1 0 4,1 1 1,-1 0 0,0 2-1,2-2 0,-1 0 0,-3-1 0,2 2-2,1-1 1,-1-2 0,2 2-1,2 2 0,-6-4 68,4 2-61,-4 1 0,4-2 0,-4 2 38,2-1 0,0 2-22,0-3 0,0 2 1,3-1 1,-2 0 0,-1-1-51,1 1 1,2 1 9,1-3 1,-3 2 0,1 0-3,1 1 0,-2-1 5,1 0 0,0-3 2,2 3 0,-2-2 10,0 1 1,0-1 0,1 1 0,-1 0 0,0 1 0,-4-1 0,2 1 4,1 0 1,-2-1 0,1 1 25,0 0 1,1 0 0,1 0-10,0 0 0,-2-3-41,1 3 1,-1-1-155,2 1 165,0-1 0,1-2 1,0 2-1,-2-1 11,-1 0 0,2 2 0,-2-2 54,1 2 0,-2-1 0,1 1-36,0 0 1,0-1-1,3 2-15,-1-1 1,-3-2 0,1 3-12,0-1 1,-1-1-7,3 1 0,-1 0 0,1-1 8,1 0 0,-4 0 0,3 1 5,1-3 0,-3 3 0,2-1-1,1 0 0,-3 1 1,0-1-4,1 0 1,0-2-6,3 1 0,-2 0 7,0-1 1,-2 4 0,0-2 0,1 0 1,-1 2 0,-2-2-1,2 0 0,0 3 0,-2-3 1,2 0 1,3 1-2,-2-2 0,0 2 0,-1-2-20,0 2 0,-1-3 64,3 3-42,-3-3 1,2 4 0,-3-2 17,1 0 0,2 2-10,-2-4 0,-1 3 19,1-2 0,0 2-16,0 0 0,0 1 0,1 0-64,0-2 0,-2-1 55,5 2 1,-4-3 21,3 0 0,-3 1-32,0 0 1,1 2-6,-1-2 13,1 2 1,-2-2 11,1 2 0,0 2 0,2-3 4,-1 0 0,1 2 1,-3-2-2,2 0 0,0 3 1,-2-3 16,2 0 1,0 2-1,-1-2 31,0 0 1,4 2-34,-1-3 1,-1 2-46,0 0 0,-1 1 0,1 0 17,-1-1 0,0 2-48,0-2 43,-2 0-16,5 2 15,-2 0 1,4 0 0,-4 0 9,1 0 0,0 0 8,3 0 1,-4 0-1,1 0-11,1 0 0,-2 0 1,1 2-20,1 0 1,-2-2 5,1 2 1,-3-1-1,3-1 4,1 0 0,-2 1 2,0 1 0,1-1 4,2 1 1,-1-1 30,-2-1-28,-2 0 0,5 0-2,-3 0 1,0 0 0,1 0-6,-2 2 1,0-1-2,-1 2 0,3-3-19,2 0 1,-3 0 12,1 0 0,-2 0 15,2 0-11,-4-3 1,6 2-4,-2-1 1,-1 1-12,1-1 0,-1 1-22,4-1 0,-3-1 28,0 1 0,-3-1 0,2 3-7,-1-2 0,3 1 15,-1-1 0,-1 1 0,0 0 2,-1-1 0,1 1 8,-2-1 0,2-1 5,3 1 0,-3-1 1,0 2 10,-1-1 0,-1-1-11,2 3-9,-2-3 0,2 3 1,-3-3 19,2 0-10,0 2 1,-3-2 0,2 3-8,0-2 0,1 1-3,0-2 0,-2 2-2,1-1 0,0 1-11,0-1 1,-1 0 0,3 1 4,-1-1 9,-2 0-4,2 2 0,-3-2 6,3-1-5,-2 1 1,2 1-1,-2 0-6,1-1 0,-1-1 1,1 1 0,0 1 0,0-2-47,0 0 46,1 2 0,-1-2 13,0 1 1,4 0-15,-4-2 1,3 2-34,-3-3 1,4 3-7,-1-3 0,-1 3 27,1-2 8,-4 3 0,3-2 0,-2 2-14,0-1 0,3 1 1,-2-3 10,1 1 1,-1 1-1,1 1 8,-1-1 1,0 1 0,-1-2 3,1 0 0,2 2 17,0-4 0,-1 4-45,1-1 0,-3-1 0,3 0-3,-2 0 0,0 0-17,-1-1 34,-1 2 0,6-4 23,-3 2-9,0 1 0,-1 0 0,-2 1-13,1 0 0,0-2 1,2 1-3,-1-1 0,2 2 13,-3-2 1,4 1 0,-3 0 8,1 0 1,-2 0-1,3 1 0,-3 1 0,2-2 4,0 0 1,1 2 136,1-1-131,-4 2 0,3-2 26,-3-1 0,2 0 0,1 2 31,0-1 0,0-1-69,2 1 1,-2 1 0,-1-1-24,2 1 1,-1 0 0,-1 0 7,2-2 0,-2 1 1,0 2 1,-1-2 0,3 1 11,-1-2 0,-1 3 0,0-1 3,-1-1-1,3 1 3,-2-1 1,1 2 6,0 0 1,-1-2-1,1 1-9,1-1 0,-4 0 12,3 2 0,-1 0 3,4 0 0,-3 0-2,0 0 1,-3 0 4,3 0 0,-2 0 5,1 0 1,1 0-12,2 0-31,-3 0 23,3 0 1,-5 0-19,2 0 17,-2 0 0,2 0 60,-1 0-58,1 0 1,0-2 8,1-1 1,-2 1-15,2 2 1,-3 0 0,3 0-7,1 0 1,-2 0-12,1 0 0,-3 0 3,3 0 0,0 0 8,2 0 1,0-2-19,0 0 18,-2 0 1,1 2 5,-1 0-5,-2 0 1,4-3-44,-2 1 43,-2 0 1,2 2-3,-2-3 0,3 2 5,-2-1 1,1 2-1,-1-1 2,-1-1 0,0 1 1,0-1 1,1 1-5,3 1 1,-2-2 0,0 0 21,0 1 0,-1-1-18,1 2 0,-1 0-35,2-2 23,0 1 1,-5-2-1,5 3-15,-1 0 0,-1 0 1,0-1-1,0 0 17,0-1 1,-1-1-1,2 3 14,0 0 0,-1-2 0,1 0 1,1 1 0,-3-1 0,0 1 7,1-1 1,0-2-16,3 2 1,-2 2 0,-1-3-10,-1 0 1,3 2 0,-2-2 3,0 1 0,0 1 2,-2-2 0,-1 0 1,3 2 0,-2-2 8,0 0 4,1 3-10,0-6 1,-2 4-7,1-2 1,-1 2-5,-1-3 1,0 3 3,0-2 0,0 2 3,0-3 24,0 4-23,0-2 3,0 0 1,0 2-16,0-4 1,3 3-8,-1-2 1,0 1 14,-2-1 1,1 2-17,1-2 0,0 2-18,0-3 1,-1 3 23,2-2 0,-2 1 1,1-1 1,-1 2-1,-1-3 1,0 3 20,0-2-24,3 2 0,-2-1-3,1 1 0,-1 0 0,0-1-20,1 0 19,-1-2 0,4 1 20,-3-3 0,-1 3 39,1 0 0,-1 0 20,-1-3 0,0 2-36,0 1 0,0 0-30,0-3 14,0 3 0,0 1 0,0 1-6,0-3 1,0 2-60,0-2 42,0 4 0,0-3-57,0 2 63,0 1 1,0-4 3,0 0 1,-1 2 33,-1-2-27,1 1 1,-3-2 0,2 1 3,0 1 0,-1 1-6,3-1 11,0 0-6,-3-3 1,2 3 23,-1-1 1,1 3 8,1-2 1,0 2-29,0-3-10,0 1 1,-1-2-1,-1 1 36,0 1 1,0 1 30,2-1 1,0 2-15,0-2 0,0-1-56,0-1 0,0 1-1,0 1 1,0 2 4,0-3 1,0 1 34,0-2 1,0 1-1,0 1 0,0 0-12,0-3 0,0 2-21,0 1 1,0 2-2,0-2 0,0 2-14,0-3 1,0 3 85,0-2 1,0 1-25,0-1 1,0 2-58,0-3 22,0 4 1,0-2-15,0 0 1,0 2 2,0-3 1,0 2 29,0-3 1,0 3 72,0-3-81,0 1 0,0-1 1,0 2-8,3 0 0,-2 0-46,1 1 34,-1 1 1,0-4-4,1 3 1,-1-1 7,1 1 1,-1 0 0,0-1 12,1 0 0,-1 0-24,2 1 0,-1 1 1,-1-2-6,1 0 2,1 2 1,-2-3-5,1 2 1,-1-2 32,1 2 0,0 1-2,0-4 0,-1 3-5,2-2 1,-1 2 5,0 0-26,-2-1 1,6 1-4,-3-2 0,0 2 1,-2 0-35,2-2 1,0 4 1,0-2 1,-3 0 0,4 1 20,-1-2 0,-1 1 6,2 0 22,-2 1-8,5-5 0,-6 5 9,4-1-11,-3-2 0,1 4-29,0-3 12,-2 0 0,3 2 0,-2-2 7,0 0 0,1 2 8,0-4 0,-2 3 1,2-1-22,0 0 1,-2 0 30,1 1 1,0-2-10,0-2 1,-1 1 1,1 1 1,0 1-1,0-1 24,0-1 0,1 2 20,-3-2 1,2 1-32,0-3 1,1 3 0,-2 0-12,1 1 0,-1-1 17,1-1 1,-1-1 34,-1 0 0,0 1-44,0 1 1,1 0 0,1-1-12,0 1 0,0 2-4,-2-3 1,0 3 4,0-2 1,0 1 14,0-1 0,0 2 3,0-3 1,0 3 9,0-2 1,0 2 0,0-2 20,-2 2 1,0-2-24,0 2 0,0 1-16,0-4 1,1 3-13,-1-2 0,0 2-24,0 0 29,1-1 0,-3-1 19,2 0-13,0-2 1,-2 4 23,2-2-35,1-2 1,-2 2-9,3-3 0,0 3 4,0 0 0,0 2-42,0-3 44,0 1 1,0-1 0,1 1 5,1-1 0,-1 1 0,1 0 36,0-1 0,-2 0 0,2-1-9,0 2 1,1 2-1,-3-2 4,0-1 0,0 1-16,0 0 0,0 2-34,0-3 1,1 1 6,1-3 0,-1 3 6,1 0 29,-1 2-12,-1-1 6,3 0 0,-2 2-26,1-4-12,-1 4-53,-1-2 0,1 3-338,1 0 96,0-3 1,0 1-544,-2-2 854,0 3 0,-2-2 0,-3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28:50.210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0 117 24575,'96'0'0,"-16"-5"0,-16 3 0,6-6 0,-12 3 0,6-3 0,-16-2 0,6-1 0,-6 8 0,-5-4 0,10 7 0,-16-4 0,43 2 0,-53-13 0,37 14 0,-37-12 0,26 11 0,-5-4 0,-5 6 0,5 0 0,-21-5 0,15 1 0,-10-2 0,33 6 0,-12 0 0,16 0 0,-15 0 0,-28 6 0,-10 3 0,-16 7 0,0-3 0,0 1 0,22-6 0,-17 5 0,38-4 0,-22 0 0,11 3 0,16-11 0,-21 6 0,0-1 0,-11 2 0,5-1 0,-16 6 0,49-10 0,-54 10 0,37-6 0,-5 2 0,11-2 0,5-7 0,11 0 0,-22 0 0,16-7 0,-10 6 0,5-7 0,0 8 0,-16-5 0,11 3 0,-43-11 0,43 10 0,-17-2 0,1-3 0,21 8 0,-27-13 0,33 11 0,-12-6 0,6 3 0,6 4 0,-33-14 0,27 13 0,-26-4 0,26 6 0,5 0 0,-10 0 0,10 0 0,-10 0 0,10 0 0,-10 0 0,5 0 0,-16 0 0,-11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28:50.21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1 106 24575,'26'-8'0,"-4"-6"0,42 12 0,-8-9 0,11 7 0,-19-7 0,5 9 0,-24-7 0,9 9 0,-5 0 0,1 0 0,-16-6 0,9 4 0,-5-3 0,8 5 0,7-8 0,-3 6 0,-1-5 0,16 2 0,-1 2 0,8-4 0,-11 7 0,-8 0 0,-22 7 0,15-4 0,-8 9 0,-3-2 0,14-5 0,-21 12 0,40-10 0,0 1 0,-15 5 0,8-11 0,-45 12 0,30-11 0,-8 9 0,12-4 0,-4 1 0,-8 4 0,8-13 0,-30 13 0,33-9 0,-14 3 0,11-7 0,3 0 0,5 0 0,-5-7 0,12 3 0,-8-1 0,12 5 0,-12 0 0,-3 0 0,-5 0 0,24 0 0,-1-8 0,11 8 0,-7-7 0,-7 1 0,-20 4 0,24-5 0,-16 7 0,64 0 0,-57-7 0,38 6 0,-48-6 0,3 7 0,-18-8 0,7 6 0,-7-3 0,18 5 0,-3-9 0,-5 9 0,5-8 0,-1 8 0,1 0 0,3 0 0,-3 0 0,-19-7 0,15 7 0,-8-8 0,-7 8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44:28.85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29 24575,'49'0'0,"-17"0"0,-10 0 0,0 0 0,-10 0 0,8-2 0,-4 0 0,-1-3 0,-3 5 0,3 0 0,-3 0 0,1 0 0,5 0 0,-5 0 0,7 0 0,-6 0 0,6-4 0,-4 3 0,-5-8 0,3 9 0,-1-5 0,3 5 0,-3 0 0,0 0 0,6 0 0,-2 0 0,4 0 0,-8 0 0,9 5 0,-8-5 0,13 4 0,-14 1 0,10 0 0,-10 4 0,1-2 0,6 1 0,-11-4 0,9 8 0,-9 1 0,6-3 0,-3 0 0,-4-2 0,4-7 0,-3 8 0,-2-3 0,4 0 0,-9 6 0,7-5 0,-4 5 0,3-6 0,4 3 0,1-8 0,3 8 0,-3-8 0,7 8 0,-2-9 0,5 9 0,-5-9 0,2 6 0,-2-6 0,-3 0 0,6 0 0,-8 0 0,3 0 0,-3 0 0,-1 0 0,10-6 0,-6 6 0,10-4 0,-14 4 0,17 0 0,-13-5 0,4 4 0,0-2 0,-4 3 0,4-6 0,-7 6 0,3-5 0,0 5 0,6 0 0,1 0 0,4 0 0,-10 5 0,-1-5 0,6 6 0,-1-6 0,3 3 0,17-2 0,-23 8 0,22-9 0,-24 9 0,9-8 0,-8 4 0,4-1 0,-8 1 0,0 4 0,3-2 0,-5 2 0,5-6 0,-2 8 0,-1-2 0,7 1 0,-4-1 0,4 2 0,-6-2 0,-1 1 0,-6-1 0,-1 2 0,-6-2 0,7 0 0,-3 1 0,1 0 0,-5-1 0,0 1 0,0-2 0,0 2 0,0 5 0,5-4 0,-3 3 0,4-5 0,-6 1 0,0-1 0,7 1 0,0-1 0,13 1 0,-6-5 0,8-1 0,-9-4 0,1 5 0,1-3 0,-1 3 0,-1-5 0,3 0 0,-4 0 0,1 0 0,3 0 0,-3 0 0,0 0 0,-4 2 0,1 0 0,-8 7 0,16-8 0,-16 7 0,25-7 0,-16 4 0,12-1 0,1 5 0,-1 1 0,-6 5 0,3-10 0,-1 4 0,-1-4 0,-5 4 0,0-3 0,5 2 0,-7-2 0,3 3 0,0-3 0,-6 3 0,4-9 0,-4 9 0,8-3 0,-4 3 0,-4 0 0,-3 1 0,9 1 0,-6-2 0,12-3 0,-4 2 0,-4-7 0,-4 8 0,4-8 0,-3 7 0,4-2 0,-4 4 0,2-1 0,-2 0 0,3 2 0,-4-2 0,6-6 0,-14 6 0,13-2 0,-11 3 0,10-5 0,-10 4 0,9-4 0,-9 9 0,5-1 0,-7 4 0,5-8 0,-5 5 0,7-8 0,2 12 0,-9-7 0,6 2 0,-6 12 0,7-11 0,-5 14 0,3-17 0,-5 3 0,6-5 0,-4 4 0,5-3 0,-7 4 0,0-2 0,0-4 0,0 2 0,0-1 0,0 1 0,0-1 0,0 2 0,0-2 0,5 2 0,-3-2 0,9-4 0,-9 2 0,8-5 0,-6 7 0,3-3 0,-7 3 0,0 1 0,0-1 0,0 1 0,0-1 0,0 0 0,0 3 0,0-3 0,0 1 0,0 3 0,0-2 0,0 7 0,0-6 0,0 0 0,0-3 0,-7-2 0,3 0 0,1 0 0,3-2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44:28.852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3238 1 24575,'0'1'0,"0"6"0,0 3 0,0 0 0,0-2 0,5-1 0,-5 1 0,9-3 0,-9 3 0,0 0 0,6 1 0,-4 0 0,5 1 0,-7-3 0,0 1 0,0-1 0,5-1 0,-2 2 0,4-1 0,-7 2 0,0 0 0,0 1 0,0-2 0,0 0 0,0-1 0,0 2 0,0-1 0,0 4 0,0-2 0,0-3 0,0 4 0,-7-2 0,4 0 0,-2 1 0,5-3 0,0 2 0,-7-2 0,5 2 0,-13-5 0,7 3 0,-5-2 0,-11-1 0,13 3 0,-8-1 0,9-2 0,-12 2 0,12-2 0,-30 5 0,22-5 0,-12 5 0,15-7 0,10 6 0,-14 0 0,11-3 0,1 4 0,1-1 0,6-2 0,-15 2 0,15-2 0,-14 5 0,9-3 0,-6 6 0,9-6 0,-6 6 0,1-4 0,2 4 0,-5-2 0,3 10 0,14-11 0,-5 12 0,3-13 0,-5 1 0,0-1 0,0-1 0,0 2 0,8-8 0,-8 3 0,7-2 0,-7 4 0,6-1 0,-2 0 0,7-1 0,-6 2 0,0-1 0,4 1 0,-9-1 0,11-1 0,-7 3 0,9-3 0,-5 5 0,9-4 0,-3 3 0,2 1 0,-11-4 0,10 4 0,-13-4 0,18 3 0,-10-2 0,7 2 0,-6-2 0,-1-4 0,-3 6 0,3-6 0,-5 6 0,3-2 0,1 0 0,3-1 0,-9 0 0,5-1 0,-8 2 0,0-1 0,0 1 0,0 0 0,0-2 0,0 4 0,0 2 0,0 2 0,5-4 0,-5 2 0,7-5 0,-7 0 0,0 3 0,0-1 0,0 0 0,0-1 0,0-2 0,-7-1 0,7 1 0,-8-2 0,8 3 0,0 0 0,-5-3 0,2 5 0,-2 0 0,-2-1 0,5 1 0,-5-5 0,7 3 0,0 1 0,-8-4 0,6 2 0,-11-6 0,13 7 0,-8-2 0,1-3 0,5 6 0,-9-7 0,1 2 0,1 1 0,3-2 0,-3 2 0,3 2 0,-11-1 0,9 2 0,-6-2 0,8 1 0,-8-6 0,1 7 0,1-3 0,2-1 0,3 4 0,-6-6 0,5 2 0,-4 0 0,0-1 0,4 0 0,-7 2 0,2-1 0,-6 1 0,11 2 0,-6-5 0,8 6 0,-11-4 0,0 5 0,4-4 0,-2 0 0,7-2 0,-7 2 0,6 0 0,3 2 0,-9-6 0,6 4 0,-6 0 0,7 0 0,-7 0 0,8 0 0,-10-2 0,2 2 0,2 0 0,-2 2 0,-8-2 0,6 4 0,-5-4 0,4-2 0,-2 3 0,10-2 0,-10 1 0,10-1 0,3 0 0,-15 2 0,12 2 0,-10-4 0,4 5 0,-1-5 0,4 0 0,4 4 0,-8-7 0,11 8 0,-9-5 0,6 5 0,1-2 0,3-2 0,-2 3 0,-3-5 0,-3 5 0,8-1 0,0-2 0,-2 0 0,7 1 0,-15-4 0,9 5 0,-9 0 0,-4-3 0,6 0 0,4 1 0,-6-4 0,9 2 0,-13-2 0,8 0 0,-6 0 0,9 6 0,-7-6 0,6 2 0,-6-2 0,2 0 0,-4 3 0,0 2 0,9 2 0,-4-3 0,9 3 0,-4-5 0,1 8 0,-1-3 0,-8 2 0,-3-5 0,4 2 0,-2-1 0,7 0 0,-2-2 0,1 2 0,-1 0 0,0-1 0,2 0 0,1-2 0,-4 2 0,4 3 0,-10 0 0,9 1 0,-2 0 0,9-2 0,-6 0 0,1-1 0,5 1 0,-11-1 0,5 2 0,-9-4 0,4 5 0,-3-8 0,-2 5 0,5 0 0,-2-1 0,5 2 0,-2-1 0,2 0 0,-7 0 0,4-2 0,5-1 0,-7 4 0,15 1 0,-5 1 0,5-2 0,0 1 0,-10-2 0,10 0 0,-16-5 0,15 8 0,-19-3 0,10-3 0,-12 6 0,5-8 0,4 6 0,-2-4 0,2 3 0,-6-5 0,4 5 0,0-3 0,0 4 0,0 4 0,-2-6 0,-3 2 0,0-3 0,-6-3 0,9 5 0,-7-3 0,4 6 0,2 0 0,-12 4 0,7-3 0,-6-2 0,9 0 0,9-4 0,4 2 0,5 0 0,-11-5 0,9 8 0,-1-3 0,-1-2 0,-4 4 0,1-4 0,-4 4 0,13 1 0,-15-4 0,8 2 0,-9-6 0,6 8 0,3-5 0,-1 2 0,3 0 0,-12 0 0,4-1 0,4 2 0,-14-6 0,8 3 0,-9-3 0,8 5 0,2-5 0,4 2 0,-3-2 0,-2 0 0,0 0 0,-2 4 0,4-2 0,-2 0 0,-4-2 0,6 0 0,-2 4 0,0 0 0,-10 1 0,17 0 0,-19-1 0,17 0 0,-12 2 0,7-1 0,-2-1 0,-3 5 0,2-8 0,3 9 0,2-10 0,13 7 0,-15-6 0,13 6 0,-11-4 0,3 3 0,1-1 0,-6-5 0,15 7 0,-12-7 0,2 3 0,-8-3 0,6 0 0,-3 0 0,0 0 0,-3 0 0,-2 0 0,2 0 0,-11 0 0,12 0 0,-4 0 0,-1 0 0,4 0 0,-2 0 0,5 4 0,-2-3 0,0 2 0,4-3 0,-1 0 0,-4-3 0,3 2 0,8-6 0,-1 7 0,8-4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44:28.853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87-10 24575,'0'8'0,"-7"0"0,6 10 0,-15-9 0,9 8 0,-4-10 0,2 5 0,1-3 0,-2 2 0,4-3 0,3 0 0,3 0 0,-4 0 0,4-1 0,-5 1 0,5 1 0,5 4 0,-5 6 0,4-6 0,-4 8 0,0-10 0,3-2 0,-2 1 0,13-6 0,-8 4 0,1-2 0,0-3 0,-1 5 0,-2-3 0,4 4 0,-3-4 0,4 1 0,-1 1 0,5 2 0,-3 0 0,-1 1 0,-2 0 0,-6-3 0,3 4 0,5-3 0,-7-1 0,9 5 0,-10-5 0,2 1 0,0 2 0,-2-2 0,3 2 0,-4 1 0,0 0 0,0 0 0,0-2 0,0 3 0,0-5 0,0 2 0,0-3 0,0 2 0,0 3 0,0 2 0,0-4 0,0-1 0,0 1 0,0-3 0,0 4 0,0-4 0,-5 10 0,3-7 0,-2 9 0,7-9 0,-2 2 0,2 3 0,1-6 0,-3 5 0,3-4 0,-1 0 0,-1 0 0,2-3 0,4 0 0,-2 2 0,3 0 0,-3 1 0,4-6 0,0 1 0,7-3 0,-3 3 0,2 2 0,1-1 0,1-2 0,-4-2 0,0 5 0,-7-6 0,7 6 0,-6-1 0,6 0 0,-11 1 0,1 0 0,1-1 0,-4 3 0,6-2 0,-7-1 0,5 1 0,-5 3 0,0 1 0,0 4 0,0-3 0,0 8 0,-5-6 0,5 6 0,-3-7 0,3-2 0,0 1 0,0-1 0,0 1 0,0-1 0,0-4 0,0 4 0,0-4 0,0 4 0,7-4 0,-6 3 0,12-4 0,-8 6 0,4-5 0,-1-1 0,1 4 0,4-6 0,-3 4 0,1-1 0,2-3 0,-2 1 0,3 1 0,1-2 0,-1 4 0,-2-5 0,-7 4 0,8-2 0,-9-1 0,9 2 0,-5-1 0,2 2 0,-2 0 0,5 0 0,2 0 0,-3-2 0,5 2 0,-8-4 0,4 2 0,-5 2 0,1-3 0,4 3 0,-3 1 0,2-1 0,-4 2 0,-2 0 0,-2 9 0,-4-9 0,0 11 0,4-10 0,-2 1 0,5 1 0,-3 2 0,1-4 0,-1 4 0,-4-7 0,3 0 0,2-1 0,5 2 0,-5-1 0,2 0 0,1 1 0,7-1 0,-2-1 0,4 1 0,-4-2 0,3 2 0,-1-6 0,2 3 0,-4-3 0,5 0 0,-1 3 0,-3-3 0,-2 4 0,0-4 0,12 3 0,-5 1 0,4 1 0,-10-3 0,-5-2 0,2 2 0,-2-1 0,-3 5 0,2-5 0,-2 2 0,0-1 0,7-1 0,-6 4 0,8-4 0,-7 4 0,2-4 0,4 2 0,-5 0 0,7 1 0,-7 1 0,1 0 0,-1-3 0,1-2 0,-3 2 0,1-2 0,-2 4 0,0-2 0,2-2 0,-2 5 0,0-3 0,2-1 0,-6 4 0,6-4 0,-5 4 0,5-2 0,-2-1 0,3 2 0,3-2 0,-4 0 0,3 3 0,-3-4 0,4 2 0,-7-1 0,4-1 0,-3 1 0,6 2 0,0-4 0,5 6 0,-7-6 0,5 5 0,-5 0 0,-1 0 0,1 1 0,-1-1 0,2 3 0,-1-2 0,-2-3 0,4-1 0,1 1 0,-3 1 0,-2 3 0,-2-1 0,0-2 0,3 1 0,-7 0 0,3-2 0,0 2 0,-3-1 0,3 0 0,-1 2 0,2-3 0,0 4 0,2-7 0,-1 2 0,2-2 0,-2 4 0,1-4 0,-3 2 0,2 2 0,2-4 0,-3 3 0,3-3 0,1 1 0,-1 1 0,7 0 0,-7-2 0,4 0 0,-4 0 0,-2 3 0,2-3 0,-4 4 0,6-4 0,-3 3 0,7 0 0,-4 0 0,5 1 0,-3-4 0,3 0 0,-2 0 0,1 2 0,-2-2 0,-3 3 0,-1-3 0,2 0 0,-4 3 0,-2-3 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44:28.854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2174 12 24575,'-18'0'0,"0"0"0,2 0 0,-3 0 0,7 0 0,0 0 0,1 0 0,-1-4 0,-1 2 0,1-3 0,-4 5 0,-3 0 0,-5 0 0,12 5 0,-5-3 0,5 2 0,-6 1 0,0-4 0,-5 8 0,10-7 0,-4 3 0,5 0 0,1-5 0,-2 11 0,3-5 0,-4 1 0,-3-3 0,4 1 0,-4 1 0,6 0 0,-1-1 0,-6-1 0,1 3 0,2 4 0,0-5 0,8-2 0,-5 1 0,1-3 0,-2 8 0,2-3 0,-1-2 0,1 4 0,-3-7 0,8 7 0,-4-6 0,3 0 0,-4 3 0,-2-5 0,2 3 0,4 3 0,-4-3 0,6 9 0,-7-9 0,4 12 0,-2-15 0,3 9 0,-5-10 0,0 0 0,1 0 0,-1 0 0,-1 0 0,3 0 0,-2 0 0,0 0 0,-1 0 0,0 0 0,3 0 0,-2 0 0,0 0 0,-2 0 0,5 0 0,-3 0 0,5 6 0,-6-5 0,7 4 0,-4-5 0,-2 0 0,0 0 0,-5 4 0,4-2 0,-4 3 0,6-5 0,-2 0 0,1 4 0,-1 2 0,1 5 0,2-4 0,-2 3 0,6-3 0,-7-2 0,12 4 0,-4-2 0,5 3 0,0 1 0,0 0 0,0 2 0,0-4 0,0 3 0,0-2 0,-4-3 0,1 2 0,0-2 0,-3 3 0,5 1 0,-10-4 0,10 2 0,-6-4 0,2 3 0,-2 1 0,-3-2 0,-3 3 0,1 1 0,0-5 0,5 4 0,-2-9 0,8 10 0,-10-10 0,3 7 0,-4-7 0,-4 8 0,4-5 0,-7 6 0,9-5 0,-2 1 0,-2 4 0,8-4 0,-4 0 0,8 3 0,-7-7 0,5 8 0,-6-8 0,4 1 0,-6-3 0,-1 0 0,8 5 0,-6-3 0,5 4 0,-6-2 0,0-3 0,1 3 0,2 2 0,0-5 0,2 8 0,-4-9 0,-2 7 0,6-2 0,-3-4 0,9 10 0,-4-6 0,5 7 0,-5-5 0,-1 2 0,-8-9 0,2 11 0,1-11 0,5 10 0,-5-9 0,11 10 0,-13-11 0,12 9 0,-9-2 0,8 3 0,-6 2 0,5-3 0,-1 3 0,4 0 0,0-1 0,0-1 0,0 3 0,0-3 0,0 0 0,0 7 0,0-6 0,0 6 0,0-6 0,0-1 0,0 1 0,0-1 0,-6-3 0,5 4 0,-11-5 0,1 5 0,-7-1 0,-1-3 0,2 2 0,6-8 0,4 9 0,-5-9 0,6 4 0,-5-5 0,-2 0 0,1 0 0,-4 0 0,7-5 0,-6 4 0,8-3 0,-5 4 0,1 0 0,0 0 0,-3 0 0,2 0 0,0 4 0,7 2 0,-7-1 0,6 7 0,-1-6 0,-4-1 0,10 5 0,-9-3 0,8 4 0,-8-6 0,9 4 0,-4-2 0,5 3 0,0 3 0,0-2 0,0 0 0,5-1 0,3-3 0,-3 2 0,5-2 0,-9 3 0,5 1 0,-6 1 0,0-2 0,0 2 0,0-1 0,0-1 0,-6-3 0,5 3 0,-4-6 0,5 13 0,-5-5 0,3 4 0,-1-5 0,3-1 0,0 2 0,0-1 0,-8-5 0,8 5 0,-11-10 0,4 3 0,-5-4 0,1 0 0,-1 5 0,-1-3 0,2 3 0,-2-5 0,3 0 0,-3 0 0,1 0 0,6 4 0,-4-3 0,3 4 0,1-5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11:54.565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29 24575,'49'0'0,"-17"0"0,-10 0 0,0 0 0,-10 0 0,8-2 0,-4 0 0,-1-3 0,-3 5 0,3 0 0,-3 0 0,1 0 0,5 0 0,-5 0 0,7 0 0,-6 0 0,6-4 0,-4 3 0,-5-8 0,3 9 0,-1-5 0,3 5 0,-3 0 0,0 0 0,6 0 0,-2 0 0,4 0 0,-8 0 0,9 5 0,-8-5 0,13 4 0,-14 1 0,10 0 0,-10 4 0,1-2 0,6 1 0,-11-4 0,9 8 0,-9 1 0,6-3 0,-3 0 0,-4-2 0,4-7 0,-3 8 0,-2-3 0,4 0 0,-9 6 0,7-5 0,-4 5 0,3-6 0,4 3 0,1-8 0,3 8 0,-3-8 0,7 8 0,-2-9 0,5 9 0,-5-9 0,2 6 0,-2-6 0,-3 0 0,6 0 0,-8 0 0,3 0 0,-3 0 0,-1 0 0,10-6 0,-6 6 0,10-4 0,-14 4 0,17 0 0,-13-5 0,4 4 0,0-2 0,-4 3 0,4-6 0,-7 6 0,3-5 0,0 5 0,6 0 0,1 0 0,4 0 0,-10 5 0,-1-5 0,6 6 0,-1-6 0,3 3 0,17-2 0,-23 8 0,22-9 0,-24 9 0,9-8 0,-8 4 0,4-1 0,-8 1 0,0 4 0,3-2 0,-5 2 0,5-6 0,-2 8 0,-1-2 0,7 1 0,-4-1 0,4 2 0,-6-2 0,-1 1 0,-6-1 0,-1 2 0,-6-2 0,7 0 0,-3 1 0,1 0 0,-5-1 0,0 1 0,0-2 0,0 2 0,0 5 0,5-4 0,-3 3 0,4-5 0,-6 1 0,0-1 0,7 1 0,0-1 0,13 1 0,-6-5 0,8-1 0,-9-4 0,1 5 0,1-3 0,-1 3 0,-1-5 0,3 0 0,-4 0 0,1 0 0,3 0 0,-3 0 0,0 0 0,-4 2 0,1 0 0,-8 7 0,16-8 0,-16 7 0,25-7 0,-16 4 0,12-1 0,1 5 0,-1 1 0,-6 5 0,3-10 0,-1 4 0,-1-4 0,-5 4 0,0-3 0,5 2 0,-7-2 0,3 3 0,0-3 0,-6 3 0,4-9 0,-4 9 0,8-3 0,-4 3 0,-4 0 0,-3 1 0,9 1 0,-6-2 0,12-3 0,-4 2 0,-4-7 0,-4 8 0,4-8 0,-3 7 0,4-2 0,-4 4 0,2-1 0,-2 0 0,3 2 0,-4-2 0,6-6 0,-14 6 0,13-2 0,-11 3 0,10-5 0,-10 4 0,9-4 0,-9 9 0,5-1 0,-7 4 0,5-8 0,-5 5 0,7-8 0,2 12 0,-9-7 0,6 2 0,-6 12 0,7-11 0,-5 14 0,3-17 0,-5 3 0,6-5 0,-4 4 0,5-3 0,-7 4 0,0-2 0,0-4 0,0 2 0,0-1 0,0 1 0,0-1 0,0 2 0,0-2 0,5 2 0,-3-2 0,9-4 0,-9 2 0,8-5 0,-6 7 0,3-3 0,-7 3 0,0 1 0,0-1 0,0 1 0,0-1 0,0 0 0,0 3 0,0-3 0,0 1 0,0 3 0,0-2 0,0 7 0,0-6 0,0 0 0,0-3 0,-7-2 0,3 0 0,1 0 0,3-2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44:28.855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1 149 24575,'12'0'0,"1"-3"0,-3 1 0,1-5 0,-1 3 0,-4 0 0,7-2 0,-3 3 0,3 0 0,-1 3 0,3-2 0,-3 1 0,3-6 0,-3 6 0,17-4 0,-6 5 0,10 0 0,-16 0 0,-4 0 0,-5 5 0,4-4 0,-8 6 0,17-4 0,-8 3 0,5 0 0,1-2 0,-6 3 0,5-3 0,-5 1 0,-1-5 0,1 0 0,-9 3 0,10-3 0,-5 4 0,-3 0 0,2-4 0,1 3 0,3-3 0,1 0 0,-3 0 0,4 0 0,7 0 0,-8-3 0,3 3 0,-1-8 0,-7 8 0,7-3 0,-1 3 0,3 0 0,-5-5 0,9 4 0,-17-5 0,9 2 0,-1-1 0,5-3 0,4 8 0,-3-10 0,9 5 0,-2-7 0,-6 6 0,6-2 0,-4 0 0,-5 2 0,7-3 0,-6 8 0,0-10 0,-5 6 0,-6-1 0,7-2 0,-7 2 0,0 0 0,5 4 0,-1-3 0,7 3 0,-3-1 0,3 3 0,-5 0 0,9 0 0,-15 3 0,13-1 0,-15 1 0,9-3 0,-1 0 0,7 2 0,-5 3 0,5-1 0,-6 0 0,3 0 0,-3-2 0,10 4 0,-13-4 0,2-2 0,1 0 0,-3 5 0,11-4 0,-15 6 0,11-6 0,-9 2 0,5-1 0,-1 3 0,-1-1 0,1 4 0,3-8 0,-3 4 0,0-4 0,3 4 0,-2-4 0,-5 6 0,13-5 0,-7 7 0,3-8 0,-5 4 0,7-4 0,-9 0 0,13 0 0,-10 4 0,-3-1 0,3 3 0,-1-1 0,1-4 0,7 5 0,-7 1 0,3-5 0,3 3 0,-4-2 0,1 0 0,-3 3 0,1 0 0,-1-4 0,-1 0 0,5 1 0,-3 2 0,5-1 0,-2-1 0,-5 5 0,7-4 0,0 8 0,1-1 0,-1-2 0,-2-1 0,-3-3 0,5 1 0,-7 2 0,9 0 0,-8-2 0,-3 2 0,5-1 0,-3 1 0,-1 0 0,1-5 0,0 5 0,1-7 0,-1 6 0,3-6 0,-3 5 0,-1-6 0,-3 9 0,-4-3 0,0 0 0,5 2 0,-1-6 0,2 3 0,-1 3 0,3-4 0,1-2 0,16-2 0,8 0 0,46 0 0,-22-5 0,22-1 0,-25-4 0,-16 3 0,-5-2 0,-14 5 0,4-5 0,-4-1 0,18-5 0,-14 1 0,17-10 0,-17 8 0,-2-3 0,-13 6 0,3 9 0,-5-2 0,15 2 0,-12-4 0,-3 1 0,3 0 0,-5 6 0,4 1 0,20 0 0,-12 0 0,24 0 0,-27 0 0,-3 0 0,7 0 0,-9 0 0,9 0 0,-4 0 0,-5 0 0,7 1 0,-2 1 0,1 3 0,-1-3 0,-5-2 0,3 5 0,2-5 0,1 0 0,-7 3 0,1-3 0,1 0 0,7-8 0,14 4 0,-7-10 0,4 13 0,-4-12 0,-10 7 0,3-4 0,18-6 0,-24 6 0,26-6 0,-24 9 0,1-6 0,4 11 0,-13-7 0,11 6 0,-13-2 0,5 4 0,-3-11 0,4 11 0,7-9 0,14 3 0,-4-1 0,7 4 0,-16 1 0,5 3 0,-10 3 0,8-3 0,-4 7 0,-1-7 0,-5 8 0,-1-4 0,-1 6 0,3-4 0,1 5 0,-7-9 0,2 5 0,-1-1 0,1-2 0,-6 4 0,9-1 0,-1-3 0,1 2 0,-1-4 0,3 4 0,-5-5 0,-2 7 0,-3-4 0,7 4 0,-4-1 0,11-2 0,-15 1 0,11-5 0,-7 3 0,5-4 0,-3 2 0,2-1 0,-1 7 0,1-8 0,3 8 0,-3-7 0,1 5 0,-1-2 0,1 1 0,-1-2 0,5-3 0,-1 3 0,20-1 0,-13 1 0,29-3 0,18 0 0,18-8 0,57-4 0,-49-3 0,12 4 0,-63 3 0,-11 2 0,-20 3 0,1-2 0,4 5 0,-7-3 0,9 3 0,-13-9 0,7 7 0,-1-3 0,15-4 0,7 4 0,20-8 0,-15 4 0,-3 0 0,-11 1 0,0-1 0,-4 3 0,2-7 0,-7 9 0,3-6 0,-11 5 0,3 1 0,-5 0 0,-4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44:28.856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0 117 24575,'96'0'0,"-16"-5"0,-16 3 0,6-6 0,-12 3 0,6-3 0,-16-2 0,6-1 0,-6 8 0,-5-4 0,10 7 0,-16-4 0,43 2 0,-53-13 0,37 14 0,-37-12 0,26 11 0,-5-4 0,-5 6 0,5 0 0,-21-5 0,15 1 0,-10-2 0,33 6 0,-12 0 0,16 0 0,-15 0 0,-28 6 0,-10 3 0,-16 7 0,0-3 0,0 1 0,22-6 0,-17 5 0,38-4 0,-22 0 0,11 3 0,16-11 0,-21 6 0,0-1 0,-11 2 0,5-1 0,-16 6 0,49-10 0,-54 10 0,37-6 0,-5 2 0,11-2 0,5-7 0,11 0 0,-22 0 0,16-7 0,-10 6 0,5-7 0,0 8 0,-16-5 0,11 3 0,-43-11 0,43 10 0,-17-2 0,1-3 0,21 8 0,-27-13 0,33 11 0,-12-6 0,6 3 0,6 4 0,-33-14 0,27 13 0,-26-4 0,26 6 0,5 0 0,-10 0 0,10 0 0,-10 0 0,10 0 0,-10 0 0,5 0 0,-16 0 0,-11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44:28.85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1 106 24575,'26'-8'0,"-4"-6"0,42 12 0,-8-9 0,11 7 0,-19-7 0,5 9 0,-24-7 0,9 9 0,-5 0 0,1 0 0,-16-6 0,9 4 0,-5-3 0,8 5 0,7-8 0,-3 6 0,-1-5 0,16 2 0,-1 2 0,8-4 0,-11 7 0,-8 0 0,-22 7 0,15-4 0,-8 9 0,-3-2 0,14-5 0,-21 12 0,40-10 0,0 1 0,-15 5 0,8-11 0,-45 12 0,30-11 0,-8 9 0,12-4 0,-4 1 0,-8 4 0,8-13 0,-30 13 0,33-9 0,-14 3 0,11-7 0,3 0 0,5 0 0,-5-7 0,12 3 0,-8-1 0,12 5 0,-12 0 0,-3 0 0,-5 0 0,24 0 0,-1-8 0,11 8 0,-7-7 0,-7 1 0,-20 4 0,24-5 0,-16 7 0,64 0 0,-57-7 0,38 6 0,-48-6 0,3 7 0,-18-8 0,7 6 0,-7-3 0,18 5 0,-3-9 0,-5 9 0,5-8 0,-1 8 0,1 0 0,3 0 0,-3 0 0,-19-7 0,15 7 0,-8-8 0,-7 8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25:44.07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23 24575,'29'0'0,"-10"0"0,-6 0 0,0 0 0,-5 0 0,3-2 0,-1 1 0,-1-3 0,-2 4 0,2 0 0,-2 0 0,1 0 0,3 0 0,-4 0 0,5 0 0,-3 0 0,2-3 0,-1 2 0,-4-6 0,3 7 0,-1-4 0,1 4 0,-1 0 0,-1 0 0,5 0 0,-2 0 0,3 0 0,-6 0 0,6 4 0,-4-4 0,7 3 0,-9 1 0,7 0 0,-6 3 0,0-2 0,4 2 0,-6-4 0,4 6 0,-4 1 0,2-2 0,0 0 0,-4-2 0,4-5 0,-3 6 0,-1-2 0,3-1 0,-6 6 0,4-5 0,-2 5 0,2-6 0,2 3 0,1-6 0,1 6 0,-1-6 0,4 6 0,-2-7 0,4 7 0,-3-7 0,1 5 0,-1-5 0,-3 0 0,5 0 0,-5 0 0,1 0 0,-1 0 0,-1 0 0,6-5 0,-3 5 0,5-3 0,-8 3 0,11 0 0,-9-4 0,3 3 0,0-1 0,-2 2 0,1-5 0,-3 5 0,2-4 0,-1 4 0,4 0 0,1 0 0,2 0 0,-6 4 0,0-4 0,3 5 0,-1-5 0,2 2 0,11-1 0,-14 6 0,12-7 0,-13 7 0,5-6 0,-5 3 0,3-1 0,-6 1 0,1 3 0,1-2 0,-2 2 0,3-4 0,-2 5 0,0-1 0,3 1 0,-1-1 0,2 2 0,-3-2 0,-2 1 0,-3-1 0,0 1 0,-4-1 0,4 0 0,-2 1 0,1 0 0,-3-1 0,0 1 0,0-2 0,0 2 0,0 4 0,3-4 0,-1 3 0,1-4 0,-3 1 0,0-1 0,4 1 0,0-1 0,8 1 0,-3-4 0,4-1 0,-6-3 0,2 4 0,-1-3 0,1 3 0,-2-4 0,3 0 0,-2 0 0,-1 0 0,3 0 0,-3 0 0,1 0 0,-3 2 0,2-1 0,-6 6 0,9-6 0,-8 5 0,14-5 0,-10 3 0,8-1 0,0 4 0,0 1 0,-4 4 0,1-8 0,1 3 0,-1-3 0,-3 3 0,-1-3 0,4 3 0,-5-3 0,3 3 0,-1-2 0,-3 2 0,2-7 0,-2 7 0,4-2 0,-1 2 0,-4 0 0,-1 1 0,6 0 0,-5-1 0,8-2 0,-2 1 0,-3-5 0,-3 6 0,4-6 0,-3 5 0,3-1 0,-3 3 0,2-1 0,-2 0 0,3 1 0,-4-1 0,4-4 0,-8 4 0,8-2 0,-7 3 0,7-4 0,-7 3 0,5-3 0,-5 7 0,3-1 0,-4 3 0,4-6 0,-4 4 0,4-6 0,1 9 0,-5-5 0,4 1 0,-4 9 0,4-8 0,-3 11 0,2-13 0,-3 2 0,3-4 0,-2 3 0,4-2 0,-5 3 0,0-2 0,0-3 0,0 2 0,0-1 0,0 1 0,0-1 0,0 2 0,0-2 0,3 1 0,-2-1 0,5-3 0,-4 2 0,4-5 0,-4 6 0,2-2 0,-4 2 0,0 1 0,0-1 0,0 1 0,0-1 0,0 0 0,0 2 0,0-2 0,0 1 0,0 2 0,0-1 0,0 5 0,0-5 0,0 1 0,0-3 0,-4-2 0,2 1 0,0-1 0,2-1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25:44.07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2083 1 24575,'0'1'0,"0"4"0,0 3 0,0 0 0,0-2 0,3 0 0,-3 0 0,5-2 0,-5 2 0,0 0 0,5 1 0,-4 0 0,3 1 0,-4-2 0,0 0 0,0-1 0,3 0 0,-1 1 0,3 0 0,-5 1 0,0 0 0,0 1 0,0-2 0,0 0 0,0 0 0,0 1 0,0-1 0,0 3 0,0-1 0,0-2 0,0 2 0,-5-1 0,3 0 0,-1 1 0,3-2 0,0 1 0,-4-2 0,3 2 0,-9-4 0,5 3 0,-4-2 0,-6-1 0,7 2 0,-3 0 0,4-2 0,-7 2 0,8-2 0,-20 4 0,14-4 0,-7 4 0,9-5 0,7 4 0,-9 0 0,7-2 0,0 3 0,1-1 0,4-1 0,-10 1 0,10-1 0,-8 4 0,5-3 0,-5 5 0,7-5 0,-4 5 0,0-3 0,2 3 0,-3-2 0,1 8 0,10-8 0,-4 9 0,2-10 0,-3 0 0,0 0 0,0-1 0,0 2 0,5-7 0,-5 3 0,5-2 0,-5 3 0,4 0 0,-2-1 0,6 0 0,-5 1 0,0 0 0,2 0 0,-5-1 0,8 0 0,-6 2 0,7-2 0,-4 3 0,6-2 0,-3 2 0,3 0 0,-8-2 0,7 2 0,-9-2 0,12 2 0,-7-2 0,5 2 0,-3-2 0,-2-3 0,-2 5 0,3-5 0,-4 5 0,2-2 0,1 0 0,1 0 0,-4-1 0,2 0 0,-5 1 0,0 0 0,0 0 0,0 0 0,0-1 0,0 3 0,0 1 0,0 2 0,3-3 0,-3 1 0,4-3 0,-4-1 0,0 3 0,0-1 0,0 0 0,0-1 0,0-1 0,-4-1 0,4 1 0,-5-2 0,5 2 0,0 1 0,-3-3 0,0 4 0,0 0 0,-1-1 0,3 1 0,-4-4 0,5 3 0,0 0 0,-5-3 0,4 2 0,-8-5 0,9 5 0,-5-1 0,1-2 0,3 4 0,-7-5 0,2 1 0,0 1 0,2-1 0,-1 1 0,0 2 0,-5-1 0,4 1 0,-2-1 0,3 1 0,-3-5 0,-1 5 0,2-2 0,0 0 0,3 2 0,-5-4 0,4 1 0,-3 1 0,1-2 0,2 1 0,-5 1 0,1-1 0,-2 1 0,5 2 0,-2-4 0,3 4 0,-5-2 0,-1 3 0,2-3 0,0 0 0,3-1 0,-4 1 0,5 0 0,1 2 0,-6-5 0,5 3 0,-5 0 0,5 0 0,-5 0 0,6 0 0,-7-1 0,1 1 0,2 0 0,-2 2 0,-5-2 0,4 3 0,-3-3 0,3-1 0,-2 2 0,6-2 0,-6 1 0,7 0 0,2-1 0,-10 2 0,7 1 0,-6-2 0,3 3 0,-1-4 0,2 1 0,4 2 0,-6-5 0,7 6 0,-6-3 0,5 3 0,-1-1 0,3-2 0,-1 2 0,-3-3 0,-1 3 0,5 0 0,-1-2 0,0 0 0,4 1 0,-10-3 0,6 4 0,-6-1 0,-1-1 0,2-1 0,4 1 0,-5-3 0,6 2 0,-8-2 0,4 0 0,-2 0 0,4 4 0,-3-4 0,3 2 0,-3-2 0,0 0 0,-2 2 0,1 2 0,4 2 0,-1-3 0,4 2 0,-1-3 0,0 6 0,0-3 0,-6 2 0,-2-4 0,4 2 0,-3-1 0,5 0 0,-1-2 0,0 2 0,1 0 0,-2-1 0,3 0 0,0-1 0,-3 1 0,3 2 0,-7 1 0,7 0 0,-3 0 0,7-1 0,-4 0 0,0-1 0,4 0 0,-7 0 0,2 2 0,-4-4 0,1 4 0,-1-6 0,-1 4 0,2 0 0,-1-1 0,4 2 0,-2-1 0,2 0 0,-5 0 0,3-2 0,2 0 0,-3 2 0,9 2 0,-4 0 0,4-1 0,0 0 0,-6-1 0,6 0 0,-10-4 0,9 6 0,-12-2 0,7-2 0,-8 4 0,3-6 0,2 5 0,0-4 0,0 3 0,-3-4 0,3 4 0,-1-2 0,0 2 0,1 4 0,-2-5 0,-2 2 0,0-3 0,-4-2 0,6 4 0,-4-2 0,2 4 0,2 0 0,-9 4 0,5-3 0,-3-2 0,5 1 0,5-4 0,4 2 0,3 0 0,-7-4 0,5 6 0,0-2 0,-1-2 0,-3 4 0,2-4 0,-4 4 0,9 0 0,-9-3 0,4 2 0,-5-5 0,3 6 0,3-4 0,-1 2 0,1 0 0,-6 0 0,1-1 0,4 2 0,-10-5 0,5 2 0,-5-2 0,4 4 0,3-4 0,1 2 0,-1-2 0,-2 0 0,0 0 0,0 3 0,1-2 0,-1 1 0,-2-2 0,4 0 0,-2 3 0,1 0 0,-8 1 0,12 0 0,-12-1 0,10 0 0,-7 2 0,5-1 0,-2-1 0,-2 4 0,1-6 0,3 7 0,0-8 0,9 5 0,-10-4 0,9 4 0,-7-2 0,1 1 0,2 0 0,-5-4 0,10 6 0,-7-6 0,0 2 0,-5-2 0,5 0 0,-3 0 0,1 0 0,-3 0 0,-1 0 0,1 0 0,-6 0 0,7 0 0,-3 0 0,0 0 0,2 0 0,-1 0 0,4 3 0,-2-2 0,0 1 0,3-2 0,-1 0 0,-3-2 0,3 1 0,4-4 0,0 5 0,5-3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25:44.07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95-10 24575,'0'8'0,"-8"-1"0,7 11 0,-16-10 0,9 9 0,-5-10 0,4 4 0,0-2 0,-2 1 0,5-2 0,3 0 0,3-1 0,-5 1 0,5-1 0,-5 1 0,5 0 0,5 5 0,-5 5 0,5-5 0,-5 7 0,0-10 0,3-1 0,-2 1 0,14-6 0,-9 3 0,2-1 0,-1-3 0,0 5 0,-2-4 0,4 5 0,-4-4 0,5 1 0,-1 0 0,4 3 0,-2 0 0,-1 0 0,-3 1 0,-6-3 0,4 3 0,4-2 0,-6-1 0,8 4 0,-10-4 0,3 1 0,0 1 0,-3-1 0,3 2 0,-4 0 0,0 1 0,0 0 0,0-3 0,0 4 0,0-5 0,0 1 0,0-2 0,0 2 0,0 2 0,0 3 0,0-5 0,0 0 0,0 1 0,0-3 0,0 3 0,0-3 0,-5 9 0,3-6 0,-4 8 0,10-8 0,-2 2 0,1 2 0,1-5 0,-3 4 0,4-3 0,-2 0 0,-1-1 0,2-2 0,5 0 0,-3 2 0,4-1 0,-3 2 0,3-6 0,1 1 0,7-3 0,-3 3 0,4 1 0,-1 0 0,1-2 0,-4-2 0,0 5 0,-7-6 0,7 6 0,-7-2 0,9 1 0,-14 1 0,1 0 0,1-1 0,-4 2 0,7-1 0,-8-1 0,5 1 0,-5 2 0,0 2 0,0 3 0,0-2 0,0 7 0,-5-5 0,5 5 0,-3-6 0,3-3 0,0 2 0,0-1 0,0 0 0,0 0 0,0-4 0,0 3 0,0-3 0,0 4 0,7-5 0,-6 4 0,13-4 0,-8 5 0,3-4 0,0-1 0,1 4 0,4-6 0,-4 3 0,3 0 0,1-3 0,-2 1 0,3 1 0,1-2 0,-1 3 0,-2-4 0,-8 4 0,10-2 0,-10-1 0,9 2 0,-6-2 0,3 3 0,-2 0 0,5 0 0,2 0 0,-3-3 0,5 3 0,-7-4 0,3 2 0,-6 2 0,2-3 0,4 2 0,-3 2 0,1-1 0,-3 2 0,-2-1 0,-3 10 0,-4-10 0,0 12 0,4-11 0,-2 2 0,6 1 0,-4 1 0,3-3 0,-3 3 0,-4-6 0,3 0 0,2-1 0,6 1 0,-5 0 0,1 0 0,2 1 0,7-2 0,-2 0 0,4 1 0,-4-2 0,4 2 0,-2-6 0,3 3 0,-5-3 0,5 0 0,-1 2 0,-2-2 0,-3 4 0,0-4 0,13 3 0,-6 1 0,5 1 0,-10-3 0,-6-2 0,1 2 0,-1-1 0,-4 4 0,3-4 0,-3 2 0,0-1 0,8-1 0,-6 4 0,8-4 0,-8 4 0,3-4 0,5 2 0,-6 0 0,7 0 0,-8 2 0,2 0 0,-1-3 0,0-2 0,-2 2 0,0-2 0,-1 4 0,-1-2 0,3-2 0,-3 4 0,0-2 0,4-1 0,-8 4 0,6-4 0,-4 4 0,4-2 0,-2-1 0,4 2 0,3-2 0,-5-1 0,4 4 0,-3-4 0,3 2 0,-6-1 0,3-1 0,-2 1 0,7 2 0,-2-4 0,7 6 0,-9-6 0,6 4 0,-5 1 0,-1 0 0,0 1 0,0-1 0,2 2 0,-2-1 0,0-3 0,3-1 0,1 1 0,-4 1 0,-1 2 0,-3 0 0,0-2 0,4 1 0,-8 0 0,3-2 0,1 1 0,-4 0 0,3 0 0,-1 2 0,3-3 0,-1 3 0,3-6 0,-2 2 0,4-2 0,-4 4 0,2-4 0,-4 2 0,2 2 0,3-4 0,-4 3 0,4-3 0,1 1 0,-2 1 0,8 0 0,-7-2 0,4 0 0,-4 0 0,-2 3 0,2-3 0,-5 3 0,7-3 0,-4 3 0,8 0 0,-4 0 0,5 1 0,-3-4 0,3 0 0,-1 0 0,0 2 0,-2-2 0,-3 3 0,-2-3 0,3 0 0,-5 3 0,-1-3 0,-5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25:44.079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1989 9 24575,'-17'0'0,"1"0"0,1 0 0,-2 0 0,6 0 0,0 0 0,0 0 0,1-3 0,-2 2 0,1-3 0,-4 4 0,-2 0 0,-5 0 0,11 4 0,-4-3 0,4 2 0,-6 1 0,1-3 0,-6 6 0,10-6 0,-3 3 0,4 0 0,1-4 0,-2 8 0,3-3 0,-4 0 0,-3-2 0,4 1 0,-3 0 0,5 1 0,-1-1 0,-5-1 0,0 2 0,3 3 0,-1-3 0,7-2 0,-3 1 0,-1-3 0,-1 7 0,2-3 0,0-1 0,-1 3 0,-2-6 0,8 6 0,-4-5 0,3 1 0,-5 1 0,-1-3 0,2 2 0,4 2 0,-4-2 0,5 7 0,-6-7 0,4 9 0,-2-11 0,3 7 0,-5-8 0,-1 0 0,2 0 0,0 0 0,-2 0 0,2 0 0,0 0 0,-1 0 0,-1 0 0,0 0 0,2 0 0,0 0 0,-1 0 0,-2 0 0,5 0 0,-3 0 0,4 4 0,-4-3 0,5 3 0,-4-4 0,0 0 0,-1 0 0,-5 3 0,4-2 0,-3 3 0,4-4 0,-1 0 0,2 3 0,-2 2 0,1 3 0,2-3 0,-2 3 0,5-3 0,-5-1 0,10 3 0,-4-2 0,5 3 0,0 0 0,0 0 0,0 2 0,0-3 0,0 2 0,0-1 0,-4-3 0,2 2 0,-1-2 0,-3 3 0,5 0 0,-9-3 0,9 2 0,-5-3 0,2 2 0,-3 1 0,-2-2 0,-3 3 0,1 0 0,0-3 0,5 2 0,-3-6 0,8 7 0,-9-7 0,3 5 0,-4-5 0,-4 6 0,4-4 0,-6 4 0,8-3 0,-2 1 0,-2 2 0,8-2 0,-4-1 0,7 3 0,-7-5 0,6 5 0,-7-5 0,5 0 0,-6-2 0,-1 0 0,8 4 0,-7-3 0,6 4 0,-6-2 0,0-2 0,1 2 0,2 1 0,0-3 0,1 6 0,-2-7 0,-3 5 0,5-1 0,-2-3 0,8 7 0,-4-4 0,5 5 0,-4-4 0,-1 2 0,-8-7 0,2 8 0,0-8 0,6 8 0,-5-7 0,10 7 0,-12-8 0,11 7 0,-8-2 0,8 3 0,-7 1 0,5-2 0,0 2 0,3 0 0,0-1 0,0 0 0,0 2 0,0-3 0,0 1 0,0 5 0,0-5 0,0 5 0,0-5 0,0 0 0,0 0 0,0 0 0,-6-3 0,5 3 0,-10-3 0,1 3 0,-6 0 0,-2-3 0,2 2 0,7-6 0,2 6 0,-4-6 0,6 3 0,-6-4 0,-1 0 0,2 0 0,-5 0 0,7-4 0,-6 3 0,8-2 0,-5 3 0,0 0 0,2 0 0,-4 0 0,2 0 0,0 3 0,6 2 0,-6-1 0,6 5 0,-2-5 0,-2 0 0,8 4 0,-9-3 0,9 3 0,-9-4 0,9 3 0,-3-2 0,4 3 0,0 2 0,0-2 0,0 0 0,4 0 0,4-3 0,-4 2 0,6-2 0,-9 3 0,4 0 0,-5 1 0,0-1 0,0 1 0,0-1 0,0 0 0,-5-3 0,4 3 0,-4-5 0,5 10 0,-5-4 0,4 3 0,-2-4 0,3 0 0,0 1 0,0-1 0,-8-3 0,8 3 0,-10-7 0,4 2 0,-5-3 0,0 0 0,1 4 0,-2-3 0,2 3 0,-2-4 0,3 0 0,-3 0 0,1 0 0,6 3 0,-5-2 0,4 3 0,0-4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25:44.080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1 117 24575,'6'0'0,"1"-3"0,-2 2 0,1-5 0,-1 3 0,-2 0 0,4-2 0,-2 3 0,1 0 0,1 2 0,0-2 0,0 1 0,0-4 0,0 4 0,8-3 0,-3 4 0,5 0 0,-9 0 0,-1 0 0,-3 4 0,3-3 0,-5 4 0,9-2 0,-5 1 0,4 1 0,-1-2 0,-2 3 0,2-3 0,-2 1 0,-1-4 0,1 0 0,-5 2 0,5-2 0,-2 3 0,-2 0 0,1-3 0,1 3 0,1-3 0,0 0 0,0 0 0,1 0 0,4 0 0,-4-3 0,1 3 0,0-6 0,-4 6 0,3-2 0,1 2 0,1 0 0,-3-4 0,5 3 0,-9-4 0,4 2 0,1-1 0,1-2 0,3 6 0,-1-8 0,4 4 0,-1-5 0,-4 4 0,4-1 0,-2 0 0,-2 1 0,2-2 0,-2 6 0,0-7 0,-3 4 0,-3-1 0,4-1 0,-4 1 0,0 0 0,2 4 0,1-3 0,2 2 0,0 0 0,1 2 0,-3 0 0,5 0 0,-8 2 0,7 0 0,-8 0 0,4-2 0,1 0 0,2 2 0,-1 2 0,1-1 0,-2 0 0,2 0 0,-3-1 0,6 2 0,-7-2 0,2-2 0,-1 0 0,-1 4 0,6-3 0,-8 4 0,6-4 0,-5 1 0,3 0 0,-1 2 0,0-1 0,0 3 0,2-6 0,-2 3 0,0-3 0,2 3 0,-2-3 0,-1 5 0,5-4 0,-2 5 0,1-6 0,-3 3 0,4-3 0,-5 0 0,7 0 0,-6 3 0,0 0 0,0 1 0,1 0 0,-1-3 0,5 4 0,-5 0 0,3-3 0,0 2 0,-1-2 0,1 0 0,-3 3 0,1 0 0,0-4 0,-1 1 0,3 0 0,-2 2 0,3-1 0,-1 0 0,-3 3 0,4-3 0,0 6 0,0 0 0,0-2 0,-1-1 0,-2-2 0,3 1 0,-4 1 0,5 0 0,-5-1 0,0 1 0,1 0 0,0 0 0,-2 0 0,1-3 0,1 3 0,-1-5 0,1 4 0,0-4 0,0 4 0,-2-5 0,-1 7 0,-1-3 0,-1 1 0,2 1 0,0-4 0,2 2 0,-2 2 0,2-3 0,1-1 0,8-2 0,4 0 0,24 0 0,-12-4 0,12-1 0,-13-3 0,-8 3 0,-3-2 0,-7 4 0,2-4 0,-2-1 0,9-4 0,-7 1 0,9-8 0,-9 7 0,-1-3 0,-7 5 0,2 7 0,-3-2 0,8 2 0,-7-3 0,0 0 0,0 1 0,-2 4 0,3 1 0,9 0 0,-5 0 0,11 0 0,-13 0 0,-2 0 0,4 0 0,-4 0 0,3 0 0,-1 0 0,-3 0 0,4 1 0,-1 0 0,0 3 0,0-2 0,-3-2 0,2 4 0,0-4 0,2 0 0,-5 2 0,2-2 0,-1 0 0,5-6 0,6 3 0,-3-8 0,2 10 0,-2-9 0,-5 5 0,2-3 0,8-4 0,-11 4 0,12-5 0,-11 8 0,-1-5 0,3 8 0,-7-5 0,6 5 0,-7-2 0,2 3 0,0-8 0,1 8 0,4-7 0,7 3 0,-2-2 0,3 4 0,-7 1 0,2 2 0,-6 2 0,5-2 0,-2 6 0,0-6 0,-4 6 0,1-3 0,-2 5 0,2-3 0,1 3 0,-4-6 0,2 3 0,-2 0 0,1-2 0,-3 3 0,5 0 0,-1-3 0,1 2 0,-1-4 0,2 4 0,-3-4 0,-1 5 0,-1-3 0,3 3 0,-2 0 0,6-2 0,-8 0 0,6-3 0,-4 2 0,2-3 0,0 2 0,0-1 0,0 5 0,0-6 0,1 6 0,0-5 0,-1 4 0,1-2 0,-1 1 0,1-2 0,1-2 0,1 2 0,9 0 0,-6 0 0,15-2 0,9 0 0,9-6 0,31-3 0,-27-3 0,7 3 0,-32 3 0,-7 1 0,-10 3 0,1-2 0,1 4 0,-2-2 0,4 2 0,-7-7 0,3 5 0,1-2 0,7-3 0,3 3 0,11-6 0,-7 3 0,-3 0 0,-5 1 0,0-1 0,-2 2 0,1-5 0,-4 7 0,2-5 0,-6 4 0,2 1 0,-3 0 0,-2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25:44.08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72 24575,'19'0'0,"-3"-3"0,-3 2 0,1-4 0,-2 2 0,1-2 0,-3-1 0,0-1 0,0 5 0,-1-2 0,1 4 0,-2-3 0,8 2 0,-11-8 0,8 8 0,-7-7 0,4 7 0,0-3 0,-1 4 0,0 0 0,-3-3 0,2 1 0,-1-2 0,6 4 0,-3 0 0,4 0 0,-3 0 0,-6 4 0,-1 1 0,-4 5 0,0-2 0,0 1 0,4-4 0,-3 3 0,8-3 0,-5 1 0,2 1 0,4-6 0,-5 3 0,1 0 0,-3 1 0,1-1 0,-3 4 0,10-6 0,-11 6 0,8-4 0,-2 2 0,3-2 0,0-4 0,3 0 0,-4 0 0,2-4 0,-1 3 0,1-4 0,-1 5 0,-2-3 0,1 2 0,-8-7 0,9 6 0,-4-1 0,1-2 0,3 5 0,-4-8 0,5 7 0,-1-4 0,1 2 0,0 2 0,-5-8 0,4 8 0,-4-3 0,4 4 0,2 0 0,-2 0 0,1 0 0,-1 0 0,2 0 0,-3 0 0,2 0 0,-4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25:44.082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1 121 24575,'11'-10'0,"-3"-5"0,17 13 0,-3-12 0,6 11 0,-9-11 0,1 12 0,-9-7 0,5 9 0,-3 0 0,0 0 0,-5-8 0,2 6 0,-1-4 0,2 6 0,4-9 0,-1 7 0,-1-6 0,6 2 0,0 3 0,3-5 0,-4 8 0,-3 0 0,-9 8 0,6-5 0,-4 11 0,1-3 0,3-5 0,-7 13 0,16-11 0,0 2 0,-7 5 0,3-13 0,-17 13 0,13-11 0,-5 9 0,6-3 0,-2 0 0,-4 5 0,5-15 0,-13 15 0,12-11 0,-4 4 0,3-8 0,3 0 0,1 0 0,-2-8 0,5 4 0,-3-2 0,4 6 0,-4 0 0,-2 0 0,-1 0 0,9 0 0,-1-9 0,5 9 0,-3-8 0,-3 1 0,-6 5 0,7-6 0,-5 8 0,25 0 0,-22-8 0,14 6 0,-18-5 0,1 7 0,-8-10 0,4 8 0,-4-4 0,8 6 0,-3-9 0,1 9 0,0-10 0,0 10 0,0 0 0,3 0 0,-4 0 0,-5-7 0,4 7 0,-2-10 0,-3 10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11:54.566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3238 1 24575,'0'1'0,"0"6"0,0 3 0,0 0 0,0-2 0,5-1 0,-5 1 0,9-3 0,-9 3 0,0 0 0,6 1 0,-4 0 0,5 1 0,-7-3 0,0 1 0,0-1 0,5-1 0,-2 2 0,4-1 0,-7 2 0,0 0 0,0 1 0,0-2 0,0 0 0,0-1 0,0 2 0,0-1 0,0 4 0,0-2 0,0-3 0,0 4 0,-7-2 0,4 0 0,-2 1 0,5-3 0,0 2 0,-7-2 0,5 2 0,-13-5 0,7 3 0,-5-2 0,-11-1 0,13 3 0,-8-1 0,9-2 0,-12 2 0,12-2 0,-30 5 0,22-5 0,-12 5 0,15-7 0,10 6 0,-14 0 0,11-3 0,1 4 0,1-1 0,6-2 0,-15 2 0,15-2 0,-14 5 0,9-3 0,-6 6 0,9-6 0,-6 6 0,1-4 0,2 4 0,-5-2 0,3 10 0,14-11 0,-5 12 0,3-13 0,-5 1 0,0-1 0,0-1 0,0 2 0,8-8 0,-8 3 0,7-2 0,-7 4 0,6-1 0,-2 0 0,7-1 0,-6 2 0,0-1 0,4 1 0,-9-1 0,11-1 0,-7 3 0,9-3 0,-5 5 0,9-4 0,-3 3 0,2 1 0,-11-4 0,10 4 0,-13-4 0,18 3 0,-10-2 0,7 2 0,-6-2 0,-1-4 0,-3 6 0,3-6 0,-5 6 0,3-2 0,1 0 0,3-1 0,-9 0 0,5-1 0,-8 2 0,0-1 0,0 1 0,0 0 0,0-2 0,0 4 0,0 2 0,0 2 0,5-4 0,-5 2 0,7-5 0,-7 0 0,0 3 0,0-1 0,0 0 0,0-1 0,0-2 0,-7-1 0,7 1 0,-8-2 0,8 3 0,0 0 0,-5-3 0,2 5 0,-2 0 0,-2-1 0,5 1 0,-5-5 0,7 3 0,0 1 0,-8-4 0,6 2 0,-11-6 0,13 7 0,-8-2 0,1-3 0,5 6 0,-9-7 0,1 2 0,1 1 0,3-2 0,-3 2 0,3 2 0,-11-1 0,9 2 0,-6-2 0,8 1 0,-8-6 0,1 7 0,1-3 0,2-1 0,3 4 0,-6-6 0,5 2 0,-4 0 0,0-1 0,4 0 0,-7 2 0,2-1 0,-6 1 0,11 2 0,-6-5 0,8 6 0,-11-4 0,0 5 0,4-4 0,-2 0 0,7-2 0,-7 2 0,6 0 0,3 2 0,-9-6 0,6 4 0,-6 0 0,7 0 0,-7 0 0,8 0 0,-10-2 0,2 2 0,2 0 0,-2 2 0,-8-2 0,6 4 0,-5-4 0,4-2 0,-2 3 0,10-2 0,-10 1 0,10-1 0,3 0 0,-15 2 0,12 2 0,-10-4 0,4 5 0,-1-5 0,4 0 0,4 4 0,-8-7 0,11 8 0,-9-5 0,6 5 0,1-2 0,3-2 0,-2 3 0,-3-5 0,-3 5 0,8-1 0,0-2 0,-2 0 0,7 1 0,-15-4 0,9 5 0,-9 0 0,-4-3 0,6 0 0,4 1 0,-6-4 0,9 2 0,-13-2 0,8 0 0,-6 0 0,9 6 0,-7-6 0,6 2 0,-6-2 0,2 0 0,-4 3 0,0 2 0,9 2 0,-4-3 0,9 3 0,-4-5 0,1 8 0,-1-3 0,-8 2 0,-3-5 0,4 2 0,-2-1 0,7 0 0,-2-2 0,1 2 0,-1 0 0,0-1 0,2 0 0,1-2 0,-4 2 0,4 3 0,-10 0 0,9 1 0,-2 0 0,9-2 0,-6 0 0,1-1 0,5 1 0,-11-1 0,5 2 0,-9-4 0,4 5 0,-3-8 0,-2 5 0,5 0 0,-2-1 0,5 2 0,-2-1 0,2 0 0,-7 0 0,4-2 0,5-1 0,-7 4 0,15 1 0,-5 1 0,5-2 0,0 1 0,-10-2 0,10 0 0,-16-5 0,15 8 0,-19-3 0,10-3 0,-12 6 0,5-8 0,4 6 0,-2-4 0,2 3 0,-6-5 0,4 5 0,0-3 0,0 4 0,0 4 0,-2-6 0,-3 2 0,0-3 0,-6-3 0,9 5 0,-7-3 0,4 6 0,2 0 0,-12 4 0,7-3 0,-6-2 0,9 0 0,9-4 0,4 2 0,5 0 0,-11-5 0,9 8 0,-1-3 0,-1-2 0,-4 4 0,1-4 0,-4 4 0,13 1 0,-15-4 0,8 2 0,-9-6 0,6 8 0,3-5 0,-1 2 0,3 0 0,-12 0 0,4-1 0,4 2 0,-14-6 0,8 3 0,-9-3 0,8 5 0,2-5 0,4 2 0,-3-2 0,-2 0 0,0 0 0,-2 4 0,4-2 0,-2 0 0,-4-2 0,6 0 0,-2 4 0,0 0 0,-10 1 0,17 0 0,-19-1 0,17 0 0,-12 2 0,7-1 0,-2-1 0,-3 5 0,2-8 0,3 9 0,2-10 0,13 7 0,-15-6 0,13 6 0,-11-4 0,3 3 0,1-1 0,-6-5 0,15 7 0,-12-7 0,2 3 0,-8-3 0,6 0 0,-3 0 0,0 0 0,-3 0 0,-2 0 0,2 0 0,-11 0 0,12 0 0,-4 0 0,-1 0 0,4 0 0,-2 0 0,5 4 0,-2-3 0,0 2 0,4-3 0,-1 0 0,-4-3 0,3 2 0,8-6 0,-1 7 0,8-4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1:34.752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22 24575,'26'0'0,"-9"0"0,-5 0 0,-1 0 0,-3 0 0,2-2 0,-1 1 0,-2-2 0,0 3 0,0 0 0,0 0 0,1 0 0,0 0 0,-1 0 0,4 0 0,-3 0 0,2-4 0,-1 3 0,-3-6 0,2 7 0,-1-3 0,0 3 0,0 0 0,1 0 0,3 0 0,-3 0 0,2 0 0,-3 0 0,6 3 0,-6-3 0,7 4 0,-7-1 0,5 2 0,-4 1 0,-1-1 0,4 1 0,-6-2 0,4 4 0,-4 2 0,3-2 0,-1-1 0,-4-1 0,4-5 0,-2 6 0,-1-3 0,2 0 0,-5 6 0,2-6 0,1 6 0,-1-6 0,5 2 0,-1-4 0,2 4 0,-3-5 0,4 6 0,0-7 0,3 7 0,-4-7 0,1 4 0,1-4 0,-4 0 0,5 0 0,-5 0 0,1 0 0,-1 0 0,0 0 0,5-4 0,-4 4 0,6-3 0,-7 3 0,7 0 0,-5-4 0,2 3 0,-1-1 0,-1 2 0,1-5 0,-2 5 0,-1-3 0,3 3 0,2 0 0,-1 0 0,4 0 0,-6 3 0,0-3 0,2 5 0,1-5 0,0 2 0,9-1 0,-10 6 0,10-7 0,-13 7 0,6-6 0,-4 2 0,0 0 0,-3 1 0,0 3 0,1-3 0,-2 3 0,4-4 0,-3 5 0,0-1 0,3 1 0,-1-2 0,1 2 0,-2-1 0,-1 1 0,-3-2 0,-1 2 0,-3-1 0,4 0 0,-3 0 0,1 1 0,-2-1 0,0 1 0,0-3 0,0 3 0,0 4 0,4-5 0,-3 3 0,1-3 0,-2 1 0,0-1 0,4 1 0,1-2 0,6 2 0,-4-4 0,4-1 0,-4-3 0,1 3 0,-1-2 0,1 3 0,-1-4 0,2 0 0,-2 0 0,0 0 0,0 0 0,0 0 0,1 0 0,-3 2 0,0-1 0,-3 6 0,7-6 0,-8 5 0,12-5 0,-7 2 0,8 0 0,-2 4 0,-1 1 0,-1 3 0,1-8 0,-1 4 0,-1-2 0,-2 1 0,0-2 0,3 3 0,-4-3 0,2 3 0,-1-3 0,-2 3 0,0-7 0,-1 7 0,4-3 0,0 3 0,-4 0 0,-1 0 0,4 1 0,-2-1 0,4-3 0,0 2 0,-2-5 0,-3 6 0,3-6 0,-3 5 0,3-2 0,-2 4 0,1-1 0,-2-1 0,3 2 0,-3-1 0,4-4 0,-8 4 0,7-2 0,-6 2 0,5-3 0,-5 2 0,5-1 0,-5 5 0,3 0 0,-4 2 0,3-5 0,-3 3 0,4-5 0,-1 8 0,-3-4 0,4 1 0,-4 8 0,4-8 0,-2 11 0,0-12 0,-2 2 0,3-5 0,-1 4 0,1-2 0,-3 2 0,0-1 0,0-3 0,0 2 0,0-2 0,0 2 0,0-1 0,0 1 0,0-1 0,3 0 0,-2 0 0,5-2 0,-5 0 0,5-4 0,-5 6 0,2-3 0,-3 3 0,0 1 0,0-1 0,0 1 0,0-2 0,0 1 0,0 1 0,0-1 0,0 0 0,0 4 0,0-4 0,0 7 0,0-5 0,0 1 0,0-3 0,-3-3 0,2 2 0,-2-2 0,3 1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1:34.753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1840 1 24575,'0'1'0,"0"4"0,0 5 0,0-2 0,0-2 0,4 0 0,-3 1 0,4-2 0,-5 1 0,0 0 0,3 3 0,-3-3 0,4 3 0,-4-3 0,0 0 0,0 0 0,4 1 0,-4-2 0,5 2 0,-5 1 0,0-1 0,0 2 0,0-3 0,0 0 0,0-1 0,0 4 0,0-2 0,0 2 0,0-1 0,0 0 0,0 1 0,-5 0 0,5-4 0,-4 4 0,4-3 0,0 3 0,-4-5 0,4 4 0,-8-4 0,3 2 0,-3-2 0,-6 0 0,8 1 0,-6 0 0,9-1 0,-10 1 0,7-2 0,-19 4 0,17-2 0,-10 0 0,9-1 0,6 2 0,-7 0 0,7 0 0,-1 0 0,0 0 0,2 0 0,-5 0 0,6 0 0,-8 3 0,9-2 0,-7 4 0,6-5 0,-4 7 0,1-4 0,0 3 0,-1-2 0,2 7 0,6-6 0,-2 8 0,3-10 0,-4 0 0,0 0 0,0-2 0,0 1 0,3-4 0,-2 1 0,3-2 0,-4 4 0,4-2 0,-3 2 0,7-1 0,-8-1 0,3 2 0,3-1 0,-5-1 0,6 2 0,-7-2 0,9 1 0,-5 3 0,5-1 0,-1 0 0,1 1 0,-4-3 0,3 3 0,-7-3 0,10 3 0,-5-2 0,3 2 0,-2-4 0,-1-1 0,-1 5 0,-2-6 0,1 6 0,0-4 0,1 2 0,2-1 0,-6-1 0,3 2 0,-4-1 0,0-1 0,0 2 0,0-1 0,0 0 0,0 2 0,0 2 0,0 3 0,3-4 0,0 0 0,-1-4 0,-2 2 0,0 2 0,0-2 0,0 0 0,0 0 0,0-1 0,-2-3 0,-1 3 0,0-3 0,3 3 0,0 0 0,-4-3 0,3 6 0,-2-3 0,-2 1 0,5 1 0,-4-5 0,4 3 0,0 1 0,-4-4 0,4 1 0,-7-3 0,5 5 0,-2-3 0,-1 1 0,5 1 0,-8-5 0,3 4 0,-1-2 0,4 1 0,-3 1 0,1 1 0,-5-1 0,5 1 0,-6 0 0,7-1 0,-7-3 0,6 5 0,-3-3 0,2 1 0,0 0 0,-2-3 0,0 3 0,3-2 0,-3-2 0,2 3 0,-5 0 0,2 0 0,0 0 0,2 3 0,-2-6 0,4 7 0,-5-5 0,1 5 0,0-4 0,-2-1 0,4 1 0,-1 0 0,3 1 0,-1 1 0,-2-4 0,2 1 0,-3 1 0,1 1 0,0-1 0,2-1 0,-3 1 0,-1 1 0,0-1 0,0 2 0,-2-1 0,1 2 0,-3-3 0,5 0 0,-5 0 0,7 0 0,-5 0 0,6 0 0,0 0 0,-7 0 0,7 3 0,-8-2 0,4 1 0,1-3 0,-1 3 0,4-1 0,-4-2 0,5 3 0,-5-1 0,5 1 0,0 2 0,0-5 0,-1 4 0,1-3 0,-5 0 0,9 3 0,-4-3 0,-1 1 0,5 1 0,-8-4 0,3 4 0,-3-2 0,0 2 0,-3-4 0,8 2 0,-5-2 0,3 2 0,-4-3 0,2 0 0,-3 0 0,4 2 0,-2-1 0,3 2 0,-3-3 0,0 0 0,0 3 0,0 0 0,1 4 0,0-5 0,5 4 0,-1-3 0,-1 6 0,0-5 0,-6 4 0,2-4 0,-1 1 0,1-2 0,3 3 0,-3-5 0,4 4 0,-2-2 0,-1 2 0,2-3 0,0 0 0,-2 1 0,1 4 0,-2-1 0,3 0 0,-2 0 0,6 0 0,-4 0 0,1-3 0,4 3 0,-9-3 0,4 2 0,-3 0 0,0-1 0,0-3 0,-2 5 0,1-3 0,1 1 0,2 0 0,-1 1 0,2 0 0,-3-2 0,0 1 0,2-2 0,-2 1 0,8 3 0,-5 1 0,5-2 0,0 1 0,-3-2 0,1 1 0,-5-4 0,6 5 0,-11-4 0,7 2 0,-8 1 0,5-4 0,-1 5 0,1-5 0,-1 3 0,-1-3 0,1 3 0,1-3 0,0 3 0,-1 5 0,1-5 0,-6 1 0,5-1 0,-7-4 0,6 2 0,-3 1 0,1 3 0,3 0 0,-9 6 0,4-6 0,-2 1 0,6-2 0,2-1 0,5-2 0,2 4 0,-8-5 0,8 5 0,-1-3 0,-3-1 0,1 5 0,-1-5 0,-3 5 0,8-1 0,-10-3 0,7 2 0,-7-3 0,6 2 0,0-1 0,-1 2 0,2-1 0,-6 0 0,0-1 0,4 3 0,-6-5 0,0 1 0,-2-2 0,5 2 0,0-1 0,3 3 0,-4-4 0,1 0 0,0 0 0,-2 2 0,1-2 0,1 3 0,-1-3 0,1 0 0,-1 3 0,0 0 0,-3 0 0,6 3 0,-9-3 0,9 1 0,-7 1 0,5-1 0,-2-1 0,-1 5 0,1-7 0,1 7 0,1-7 0,8 3 0,-9-2 0,8 3 0,-6-1 0,3-1 0,-1 2 0,-3-5 0,6 7 0,-6-7 0,4 2 0,-5-2 0,0 0 0,1 0 0,0 0 0,-3 0 0,-1 0 0,3 0 0,-6 0 0,3 0 0,0 0 0,1 0 0,1 0 0,-4 0 0,6 4 0,0-4 0,-2 3 0,2-3 0,0 0 0,-1-3 0,-1 3 0,7-6 0,-2 6 0,5-3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1:34.754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82 0 24575,'0'9'0,"-7"-1"0,6 10 0,-14-8 0,9 8 0,-5-12 0,2 7 0,2-3 0,-3 0 0,6-1 0,0 0 0,4-1 0,-3 1 0,2-3 0,-3 3 0,4 1 0,4 3 0,-3 7 0,2-7 0,-3 8 0,0-9 0,4-2 0,-4-1 0,13-2 0,-9-1 0,4 1 0,0-5 0,-4 7 0,1-4 0,1 4 0,0-3 0,2 0 0,0 1 0,4 3 0,-4-1 0,0 1 0,-1 2 0,-6-5 0,4 3 0,2-1 0,-6-2 0,11 5 0,-12-5 0,4 3 0,-1-1 0,-2 0 0,3 1 0,-4 2 0,0-2 0,0 3 0,0-3 0,0 2 0,0-5 0,0 3 0,0-5 0,0 4 0,0 1 0,0 3 0,0-3 0,0 0 0,0-1 0,0-2 0,0 3 0,0-5 0,-5 12 0,3-9 0,-3 11 0,9-9 0,-4 2 0,4 1 0,-1-3 0,-1 3 0,0-4 0,3 1 0,-5-1 0,4-2 0,4-1 0,-3 4 0,4-4 0,-3 3 0,2-5 0,0-1 0,9 0 0,-5 1 0,5 1 0,-1 0 0,0-1 0,-3-3 0,-1 5 0,-4-5 0,3 5 0,-2-3 0,3 4 0,-7-2 0,-2 2 0,2-1 0,-5 1 0,7-1 0,-6 1 0,4 0 0,-5 2 0,0 1 0,0 2 0,0 0 0,0 9 0,-5-7 0,4 5 0,-3-5 0,4-5 0,0 3 0,0-2 0,0 0 0,0 1 0,0-3 0,0 1 0,0-2 0,0 3 0,7-5 0,-4 6 0,7-5 0,-5 2 0,2 0 0,1-1 0,2 1 0,1-4 0,-2 3 0,2-2 0,2-1 0,-4-1 0,6 3 0,-2-3 0,0 4 0,-2-4 0,-6 3 0,5-2 0,-5-2 0,7 4 0,-3-1 0,-1 0 0,1 2 0,2 0 0,1-2 0,1 0 0,2 0 0,-6-1 0,3-1 0,-4 3 0,1-2 0,2 2 0,-2 0 0,2 1 0,-1 2 0,-6-2 0,0 12 0,-4-11 0,0 11 0,3-9 0,-3 0 0,9 2 0,-6 1 0,2-2 0,-2 1 0,-3-5 0,4-2 0,1 2 0,4-1 0,-6 0 0,6 0 0,-2 1 0,6-1 0,-1 1 0,4 0 0,-3-5 0,2 5 0,-1-7 0,0 3 0,-1-3 0,4 0 0,-1 2 0,-3 0 0,-2 1 0,1-3 0,9 4 0,-3 0 0,4 0 0,-10 0 0,-4-4 0,1 2 0,-2-2 0,-2 7 0,2-7 0,-2 3 0,-2 0 0,9-3 0,-7 6 0,7-5 0,-3 5 0,-2-5 0,4 1 0,-2 0 0,5 3 0,-7 0 0,1 0 0,0-3 0,-1-2 0,-2 2 0,3-1 0,-3 3 0,-1-2 0,3-1 0,-2 1 0,0 2 0,2-3 0,-7 4 0,7-5 0,-6 7 0,7-5 0,-3 2 0,3-1 0,0 1 0,-1-4 0,2 5 0,0-4 0,-2 3 0,-2-2 0,2-2 0,-3 4 0,7-3 0,-2 1 0,8 3 0,-9-4 0,5 5 0,-5-3 0,0 4 0,0-1 0,1 0 0,-2 1 0,1 0 0,0-4 0,4-1 0,-3 2 0,-1-1 0,-1 4 0,-2 0 0,-1-2 0,3-2 0,-5 3 0,0-1 0,3-2 0,-4 3 0,3-3 0,-1 2 0,1 0 0,2 1 0,1-6 0,-4 3 0,5-3 0,-3 3 0,3-3 0,-3 4 0,0-2 0,0-2 0,1 4 0,1-4 0,2 3 0,0-3 0,1 3 0,0-3 0,0 0 0,0 0 0,-7 3 0,5-3 0,-3 4 0,3-4 0,-1 2 0,5 2 0,-2 0 0,5-2 0,-6-2 0,6 0 0,-3 0 0,2 3 0,-2-2 0,-4 2 0,-1-3 0,1 0 0,-2 2 0,-2-1 0,-4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1:34.755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1773 9 24575,'-14'0'0,"-1"0"0,0 0 0,1 0 0,4 0 0,1 0 0,-1 0 0,0-4 0,1 3 0,-2-2 0,-2 3 0,-2 0 0,-5 0 0,10 3 0,-3-2 0,3 3 0,-5-1 0,1-2 0,-5 6 0,8-6 0,-3 3 0,5 0 0,-1-4 0,0 8 0,1-4 0,-2 1 0,-3-2 0,4-1 0,-4 3 0,4 0 0,1-1 0,-5-1 0,-2 2 0,6 3 0,-4-4 0,9-1 0,-4 1 0,-1-3 0,1 6 0,0-3 0,-3 1 0,4 1 0,-2-5 0,4 7 0,-2-8 0,4 5 0,-8-2 0,3-3 0,-1 5 0,5-2 0,-4 1 0,4 4 0,-5-3 0,5 5 0,-3-8 0,2 5 0,-3-7 0,-1 0 0,-1 0 0,1 0 0,2 0 0,-1 0 0,-1 0 0,-1 0 0,1 0 0,1 0 0,1 0 0,-3 0 0,1 0 0,0 0 0,1 0 0,-1 0 0,4 3 0,-2-2 0,3 3 0,-6-4 0,3 0 0,-2 0 0,-5 4 0,5-4 0,-5 5 0,6-5 0,0 0 0,-2 3 0,2 1 0,-1 3 0,1-1 0,0 0 0,4-1 0,-6-1 0,11 3 0,-5-2 0,5 4 0,0-3 0,0 2 0,0 0 0,0 0 0,0 1 0,0-1 0,-4-4 0,3 3 0,-3-3 0,0 4 0,2 0 0,-6-4 0,7 4 0,-2-4 0,-3 0 0,0 3 0,-3-1 0,-1 0 0,1 3 0,-1-5 0,6 3 0,-6-5 0,9 5 0,-8-7 0,4 7 0,-4-6 0,-5 6 0,3-6 0,-3 6 0,3-3 0,3 1 0,-3 3 0,6-5 0,-3 1 0,6 4 0,-6-7 0,6 6 0,-5-6 0,1 3 0,-3-4 0,-2 0 0,6 3 0,-4-2 0,4 2 0,-4 1 0,0-3 0,-3 2 0,7 1 0,-3-3 0,2 5 0,-2-4 0,-2 1 0,4 1 0,-3-4 0,8 8 0,-4-3 0,5 3 0,-3-4 0,-3 3 0,-3-7 0,-1 8 0,0-7 0,5 5 0,-4-4 0,8 5 0,-8-7 0,8 7 0,-7-2 0,7 2 0,-9 1 0,9 0 0,-3 1 0,4-1 0,0 0 0,0 0 0,0 0 0,0-1 0,0 1 0,0 5 0,0-5 0,0 3 0,0-2 0,0-2 0,0 1 0,0 0 0,-4-3 0,3 1 0,-7-1 0,-2 3 0,-4 1 0,-2-5 0,2 3 0,4-7 0,6 8 0,-6-8 0,6 4 0,-7-4 0,2 0 0,-1 0 0,-5 0 0,9-4 0,-7 4 0,9-4 0,-7 4 0,3 0 0,-3 0 0,2 0 0,-2 0 0,2 4 0,4 0 0,-4 1 0,3 1 0,1-1 0,-4-1 0,9 3 0,-9-3 0,9 4 0,-10-3 0,9 3 0,-2-4 0,3 3 0,0 2 0,0-1 0,0-1 0,3 1 0,3-3 0,-1 2 0,3-3 0,-7 4 0,4 1 0,-5-2 0,0 0 0,0 2 0,0-1 0,0 0 0,-5-4 0,4 3 0,-3-2 0,4 7 0,-4-4 0,2 4 0,-1-5 0,3 2 0,0-1 0,0 0 0,-5-4 0,4 3 0,-6-6 0,0 3 0,-3-4 0,1 0 0,-1 3 0,0-2 0,0 2 0,0-3 0,1 0 0,0 0 0,-1 0 0,3 5 0,0-5 0,1 3 0,2-3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1:34.756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78 24575,'34'0'0,"-9"-4"0,-4 3 0,4-4 0,-6 1 0,2 0 0,-4-3 0,0-1 0,-2 6 0,2-2 0,0 4 0,-4-4 0,12 3 0,-15-8 0,11 8 0,-12-8 0,10 8 0,-4-3 0,1 4 0,-1 0 0,-6-3 0,5-1 0,-3 1 0,12 3 0,-6 0 0,6 0 0,-6 0 0,-8 3 0,-3 4 0,-6 3 0,0-1 0,0 1 0,8-5 0,-6 4 0,11-3 0,-4-1 0,1 3 0,5-7 0,-5 4 0,-3-1 0,1 1 0,-2 0 0,-3 4 0,13-7 0,-16 7 0,13-5 0,-2 3 0,5-4 0,-1-3 0,4 0 0,-6 0 0,4-3 0,-2 2 0,2-5 0,-1 6 0,-5-3 0,2 2 0,-13-8 0,16 7 0,-7-2 0,-1-1 0,9 5 0,-11-9 0,13 8 0,-4-4 0,0 1 0,2 3 0,-9-8 0,7 8 0,-6-5 0,7 6 0,-1 0 0,2 0 0,0 0 0,-2 0 0,1 0 0,1 0 0,-2 0 0,-4 0 0,-5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1:34.75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80 24575,'11'-5'0,"-2"-6"0,15 10 0,-2-9 0,5 8 0,-7-8 0,0 9 0,-7-4 0,0 5 0,2 0 0,-2 0 0,-5-6 0,3 5 0,-5-3 0,8 4 0,0-7 0,-1 6 0,-1-3 0,9 0 0,-3 0 0,4 0 0,-3 4 0,-5 0 0,-7 4 0,5 0 0,-4 4 0,0 0 0,5-4 0,-9 8 0,17-5 0,-1-2 0,-4 6 0,1-10 0,-17 10 0,14-10 0,-8 8 0,9-2 0,-3 0 0,-3 3 0,2-10 0,-11 11 0,13-10 0,-5 5 0,4-6 0,1 0 0,3 0 0,-4-6 0,7 5 0,-5-4 0,5 5 0,-5 0 0,-1 0 0,1 0 0,6 0 0,-1-6 0,8 6 0,-5-6 0,-3 2 0,-7 2 0,9-3 0,-7 5 0,25 0 0,-20-5 0,14 3 0,-21-3 0,4 5 0,-10-5 0,5 3 0,-3-2 0,5 4 0,2-6 0,-4 6 0,3-6 0,-1 6 0,1 0 0,0 0 0,-1 0 0,-5-6 0,3 6 0,-4-6 0,1 6 0,-3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1:34.75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1 112 24575,'6'0'0,"0"-2"0,-2 1 0,0-5 0,2 3 0,-3 0 0,3-2 0,-1 4 0,1-2 0,0 3 0,-1-2 0,1 1 0,0-3 0,1 2 0,7-1 0,-4 3 0,5 0 0,-6 0 0,-3 0 0,-2 3 0,0-1 0,-1 2 0,6-1 0,-3 1 0,2 1 0,1-2 0,-3 2 0,3-1 0,-4-1 0,1-3 0,0 0 0,-3 2 0,2-2 0,-1 4 0,-2-2 0,4-2 0,-3 3 0,3-3 0,0 0 0,-1 0 0,1 0 0,3 0 0,-3-3 0,3 3 0,-3-6 0,-1 6 0,1-2 0,0 2 0,2 0 0,-2-3 0,4 1 0,-7-2 0,1 1 0,2-1 0,1-1 0,4 5 0,-3-8 0,5 3 0,-1-3 0,-4 3 0,2-1 0,0 1 0,-1 0 0,2-2 0,-4 6 0,0-7 0,-1 5 0,-3-2 0,4-1 0,-5 1 0,2 1 0,1 3 0,-2-4 0,5 4 0,-2-1 0,3 2 0,-4 0 0,5 0 0,-7 2 0,5-1 0,-5 2 0,3-3 0,0 0 0,2 2 0,-2 1 0,3 1 0,-3-2 0,2 1 0,-2-1 0,3 2 0,-4-2 0,1-2 0,1 0 0,-3 3 0,6-2 0,-7 4 0,4-4 0,-3 1 0,2 1 0,0 0 0,-2 0 0,3 3 0,-1-6 0,0 2 0,0-2 0,0 3 0,0-3 0,-2 5 0,5-4 0,-1 5 0,-1-6 0,-1 3 0,3-3 0,-4 0 0,4 0 0,-2 2 0,-2 2 0,1-1 0,0 2 0,-1-4 0,4 3 0,-3 1 0,2-3 0,1 1 0,-2-1 0,0 1 0,-1 1 0,0 1 0,0-4 0,0 1 0,3 0 0,-3 2 0,2-1 0,0-1 0,-2 4 0,2-3 0,2 6 0,-1-1 0,-1-1 0,0-2 0,-2 0 0,3-1 0,-4 2 0,6-1 0,-5 1 0,-2 0 0,2-1 0,0 1 0,-1-1 0,1-1 0,0 1 0,1-3 0,-2 2 0,1-3 0,0 4 0,-1-5 0,-2 6 0,0-1 0,-1-1 0,2 2 0,-1-4 0,2 2 0,-1 1 0,2-2 0,0 0 0,7-3 0,4 0 0,21 0 0,-9-5 0,10 1 0,-13-4 0,-6 3 0,-3-1 0,-6 2 0,1-2 0,-1-2 0,8-3 0,-7 1 0,9-10 0,-9 9 0,0-3 0,-7 5 0,2 5 0,-1 0 0,5 1 0,-5-3 0,-2 0 0,2 2 0,-2 3 0,2 1 0,9 0 0,-6 0 0,10 0 0,-11 0 0,-1 0 0,4 0 0,-5 0 0,2 0 0,0 0 0,-2 0 0,2 1 0,1 0 0,-2 2 0,2 0 0,-3-3 0,1 3 0,0-3 0,2 0 0,-4 2 0,0-2 0,1 0 0,4-5 0,4 1 0,0-6 0,0 9 0,-2-9 0,-4 5 0,2-2 0,7-5 0,-10 5 0,11-6 0,-9 9 0,-2-6 0,2 7 0,-5-3 0,5 5 0,-6-4 0,1 4 0,0-7 0,3 7 0,1-7 0,7 4 0,-2-3 0,5 4 0,-9 0 0,2 3 0,-4 3 0,3-3 0,-1 5 0,0-5 0,-3 6 0,-1-3 0,0 5 0,2-4 0,-1 4 0,-1-5 0,-1 1 0,0 1 0,1-2 0,-3 2 0,4 1 0,0-3 0,0 2 0,-1-4 0,1 4 0,-1-4 0,0 4 0,-3-1 0,4 1 0,-3 1 0,6-3 0,-7 2 0,4-4 0,-3 1 0,3-2 0,-1 2 0,2-1 0,-3 5 0,2-6 0,0 6 0,0-5 0,0 3 0,0 0 0,0-1 0,1-1 0,0-2 0,0 2 0,9 0 0,-5 0 0,13-2 0,9 0 0,7-6 0,28-3 0,-24-2 0,7 2 0,-31 3 0,-5 2 0,-7 2 0,-2-2 0,2 4 0,-2-2 0,4 2 0,-6-7 0,2 5 0,1-1 0,7-4 0,3 3 0,8-5 0,-6 2 0,-1 0 0,-5 2 0,-2-2 0,0 1 0,1-3 0,-3 6 0,0-5 0,-4 5 0,1-1 0,-2 2 0,-2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25.20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22 24575,'25'0'0,"-8"0"0,-5 0 0,-1 0 0,-4 0 0,3-2 0,-1 1 0,-2-2 0,0 3 0,0 0 0,0 0 0,0 0 0,1 0 0,-1 0 0,4 0 0,-3 0 0,1-4 0,0 3 0,-3-6 0,2 7 0,-1-3 0,0 3 0,0 0 0,0 0 0,4 0 0,-3 0 0,2 0 0,-3 0 0,5 3 0,-5-3 0,7 4 0,-7-1 0,5 2 0,-5 1 0,0-1 0,4 1 0,-6-2 0,4 4 0,-4 2 0,2-2 0,0-1 0,-4-1 0,4-5 0,-2 6 0,-1-3 0,2 0 0,-5 6 0,2-6 0,1 6 0,-1-6 0,4 2 0,0-4 0,2 4 0,-3-5 0,4 6 0,0-7 0,2 7 0,-3-7 0,1 4 0,1-4 0,-4 0 0,4 0 0,-4 0 0,1 0 0,-1 0 0,0 0 0,4-4 0,-3 4 0,6-3 0,-7 3 0,7 0 0,-6-4 0,3 3 0,-1-1 0,-1 2 0,1-5 0,-3 5 0,0-3 0,3 3 0,2 0 0,-1 0 0,3 0 0,-5 3 0,0-3 0,2 5 0,0-5 0,1 2 0,9-1 0,-10 6 0,9-7 0,-12 7 0,6-6 0,-5 2 0,1 0 0,-3 1 0,0 3 0,1-3 0,-2 3 0,3-4 0,-2 5 0,0-1 0,3 1 0,-1-2 0,1 2 0,-3-1 0,0 1 0,-3-2 0,-1 2 0,-3-1 0,4 0 0,-3 0 0,1 1 0,-2-1 0,0 1 0,0-3 0,0 3 0,0 4 0,4-5 0,-3 3 0,1-3 0,-2 1 0,0-1 0,4 1 0,1-2 0,5 2 0,-3-4 0,4-1 0,-4-3 0,1 3 0,-1-2 0,0 3 0,0-4 0,2 0 0,-2 0 0,0 0 0,0 0 0,0 0 0,0 0 0,-2 2 0,0-1 0,-3 6 0,7-6 0,-8 5 0,12-5 0,-7 2 0,7 0 0,-1 4 0,-1 1 0,-1 3 0,0-8 0,0 4 0,-1-2 0,-2 1 0,0-2 0,2 3 0,-3-3 0,2 3 0,-1-3 0,-2 3 0,0-7 0,-1 7 0,4-3 0,-1 3 0,-3 0 0,-1 0 0,4 1 0,-2-1 0,4-3 0,0 2 0,-2-5 0,-4 6 0,4-6 0,-3 5 0,3-2 0,-2 4 0,1-1 0,-2-1 0,3 2 0,-3-1 0,3-4 0,-7 4 0,7-2 0,-6 2 0,5-3 0,-5 2 0,5-1 0,-5 5 0,3 0 0,-4 2 0,3-5 0,-3 3 0,4-5 0,-1 8 0,-3-4 0,4 1 0,-4 8 0,3-8 0,-1 11 0,0-12 0,-2 2 0,3-5 0,-1 4 0,1-2 0,-3 2 0,0-1 0,0-3 0,0 2 0,0-2 0,0 2 0,0-1 0,0 1 0,0-1 0,3 0 0,-2 0 0,5-2 0,-5 0 0,5-4 0,-5 6 0,2-3 0,-3 3 0,0 1 0,0-1 0,0 1 0,0-2 0,0 1 0,0 1 0,0-1 0,0 0 0,0 4 0,0-4 0,0 7 0,0-5 0,0 1 0,0-3 0,-3-3 0,2 2 0,-2-2 0,3 1 0,0-2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25.202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1802 1 24575,'0'1'0,"0"4"0,0 5 0,0-2 0,0-2 0,4 0 0,-3 1 0,4-2 0,-5 1 0,0 0 0,3 3 0,-3-3 0,4 3 0,-4-3 0,0 0 0,0 0 0,4 1 0,-4-2 0,5 2 0,-5 1 0,0-1 0,0 2 0,0-3 0,0 0 0,0-1 0,0 4 0,0-2 0,0 2 0,0-1 0,0 0 0,0 1 0,-5 0 0,5-4 0,-4 4 0,4-3 0,0 3 0,-4-5 0,4 4 0,-8-4 0,3 2 0,-3-2 0,-5 0 0,7 1 0,-6 0 0,9-1 0,-10 1 0,8-2 0,-20 4 0,17-2 0,-9 0 0,8-1 0,6 2 0,-7 0 0,7 0 0,-1 0 0,0 0 0,2 0 0,-5 0 0,6 0 0,-7 3 0,8-2 0,-7 4 0,6-5 0,-4 7 0,1-4 0,0 3 0,-1-2 0,2 7 0,6-6 0,-2 8 0,3-10 0,-4 0 0,0 0 0,0-2 0,0 1 0,3-4 0,-2 1 0,3-2 0,-4 4 0,4-2 0,-3 2 0,7-1 0,-8-1 0,3 2 0,2-1 0,-4-1 0,6 2 0,-7-2 0,9 1 0,-5 3 0,5-1 0,-1 0 0,1 1 0,-5-3 0,4 3 0,-7-3 0,10 3 0,-5-2 0,3 2 0,-2-4 0,-2-1 0,0 5 0,-2-6 0,1 6 0,0-4 0,1 2 0,2-1 0,-6-1 0,3 2 0,-4-1 0,0-1 0,0 2 0,0-1 0,0 0 0,0 2 0,0 2 0,0 3 0,3-4 0,0 0 0,-1-4 0,-2 2 0,0 2 0,0-2 0,0 0 0,0 0 0,0-1 0,-2-3 0,-1 3 0,0-3 0,3 3 0,0 0 0,-4-3 0,3 6 0,-2-3 0,-2 1 0,5 1 0,-4-5 0,4 3 0,0 1 0,-4-4 0,4 1 0,-7-3 0,5 5 0,-2-3 0,0 1 0,4 1 0,-8-5 0,3 4 0,-1-2 0,4 1 0,-3 1 0,1 1 0,-5-1 0,5 1 0,-5 0 0,6-1 0,-7-3 0,6 5 0,-3-3 0,2 1 0,0 0 0,-2-3 0,1 3 0,2-2 0,-3-2 0,2 3 0,-5 0 0,2 0 0,0 0 0,3 3 0,-3-6 0,4 7 0,-5-5 0,1 5 0,0-4 0,-1-1 0,3 1 0,-1 0 0,3 1 0,-1 1 0,-2-4 0,2 1 0,-3 1 0,2 1 0,-1-1 0,2-1 0,-3 1 0,-1 1 0,0-1 0,1 2 0,-3-1 0,1 2 0,-3-3 0,5 0 0,-4 0 0,6 0 0,-5 0 0,6 0 0,0 0 0,-7 0 0,8 3 0,-9-2 0,4 1 0,1-3 0,-1 3 0,4-1 0,-3-2 0,4 3 0,-5-1 0,5 1 0,0 2 0,0-5 0,-1 4 0,1-3 0,-4 0 0,8 3 0,-4-3 0,-1 1 0,5 1 0,-8-4 0,3 4 0,-3-2 0,0 2 0,-2-4 0,7 2 0,-5-2 0,3 2 0,-4-3 0,2 0 0,-3 0 0,5 2 0,-3-1 0,3 2 0,-3-3 0,0 0 0,0 3 0,0 0 0,2 4 0,-1-5 0,5 4 0,-1-3 0,-1 6 0,0-5 0,-6 4 0,2-4 0,0 1 0,0-2 0,3 3 0,-3-5 0,4 4 0,-2-2 0,-1 2 0,2-3 0,1 0 0,-3 1 0,1 4 0,-2-1 0,3 0 0,-2 0 0,6 0 0,-4 0 0,1-3 0,4 3 0,-8-3 0,3 2 0,-3 0 0,0-1 0,0-3 0,-2 5 0,2-3 0,0 1 0,2 0 0,-1 1 0,2 0 0,-3-2 0,0 1 0,3-2 0,-3 1 0,8 3 0,-5 1 0,5-2 0,0 1 0,-3-2 0,1 1 0,-5-4 0,6 5 0,-11-4 0,7 2 0,-7 1 0,4-4 0,-1 5 0,1-5 0,-1 3 0,0-3 0,0 3 0,1-3 0,0 3 0,-1 5 0,1-5 0,-5 1 0,4-1 0,-7-4 0,6 2 0,-2 1 0,0 3 0,3 0 0,-8 6 0,3-6 0,-2 1 0,6-2 0,3-1 0,4-2 0,2 4 0,-8-5 0,8 5 0,-1-3 0,-3-1 0,1 5 0,-1-5 0,-3 5 0,8-1 0,-9-3 0,6 2 0,-7-3 0,6 2 0,0-1 0,-1 2 0,2-1 0,-6 0 0,0-1 0,5 3 0,-7-5 0,0 1 0,-2-2 0,5 2 0,1-1 0,2 3 0,-4-4 0,1 0 0,0 0 0,-2 2 0,2-2 0,0 3 0,-1-3 0,1 0 0,-1 3 0,1 0 0,-4 0 0,6 3 0,-9-3 0,9 1 0,-6 1 0,4-1 0,-2-1 0,-1 5 0,1-7 0,2 7 0,0-7 0,8 3 0,-9-2 0,8 3 0,-6-1 0,3-1 0,-1 2 0,-3-5 0,6 7 0,-5-7 0,3 2 0,-5-2 0,0 0 0,1 0 0,0 0 0,-2 0 0,-2 0 0,3 0 0,-6 0 0,4 0 0,-1 0 0,1 0 0,1 0 0,-3 0 0,5 4 0,0-4 0,-2 3 0,2-3 0,0 0 0,0-3 0,-2 3 0,7-6 0,-2 6 0,5-3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25.203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80 0 24575,'0'9'0,"-7"-1"0,6 10 0,-13-8 0,8 8 0,-5-12 0,2 7 0,2-3 0,-2 0 0,5-1 0,0 0 0,4-1 0,-3 1 0,2-3 0,-3 3 0,4 1 0,4 3 0,-3 7 0,2-7 0,-3 8 0,0-9 0,4-2 0,-4-1 0,12-2 0,-8-1 0,4 1 0,0-5 0,-4 7 0,1-4 0,1 4 0,0-3 0,1 0 0,1 1 0,4 3 0,-4-1 0,0 1 0,-1 2 0,-6-5 0,3 3 0,3-1 0,-6-2 0,11 5 0,-12-5 0,4 3 0,-1-1 0,-2 0 0,3 1 0,-4 2 0,0-2 0,0 3 0,0-3 0,0 2 0,0-5 0,0 3 0,0-5 0,0 4 0,0 1 0,0 3 0,0-3 0,0 0 0,0-1 0,0-2 0,0 3 0,0-5 0,-5 12 0,3-9 0,-3 11 0,9-9 0,-4 2 0,4 1 0,-1-3 0,-1 3 0,0-4 0,3 1 0,-5-1 0,4-2 0,3-1 0,-2 4 0,4-4 0,-3 3 0,2-5 0,0-1 0,8 0 0,-4 1 0,5 1 0,-2 0 0,1-1 0,-3-3 0,-1 5 0,-5-5 0,4 5 0,-2-3 0,3 4 0,-7-2 0,-2 2 0,1-1 0,-4 1 0,7-1 0,-6 1 0,4 0 0,-5 2 0,0 1 0,0 2 0,0 0 0,0 9 0,-5-7 0,4 5 0,-3-5 0,4-5 0,0 3 0,0-2 0,0 0 0,0 1 0,0-3 0,0 1 0,0-2 0,0 3 0,7-5 0,-4 6 0,7-5 0,-5 2 0,2 0 0,1-1 0,1 1 0,2-4 0,-2 3 0,2-2 0,1-1 0,-3-1 0,6 3 0,-2-3 0,-1 4 0,-1-4 0,-6 3 0,5-2 0,-5-2 0,7 4 0,-4-1 0,0 0 0,1 2 0,2 0 0,1-2 0,0 0 0,3 0 0,-6-1 0,3-1 0,-5 3 0,2-2 0,2 2 0,-2 0 0,2 1 0,-2 2 0,-5-2 0,0 12 0,-4-11 0,0 11 0,3-9 0,-3 0 0,9 2 0,-6 1 0,2-2 0,-2 1 0,-3-5 0,4-2 0,1 2 0,3-1 0,-5 0 0,6 0 0,-2 1 0,6-1 0,-2 1 0,5 0 0,-3-5 0,2 5 0,-2-7 0,1 3 0,-1-3 0,3 0 0,0 2 0,-3 0 0,-2 1 0,0-3 0,10 4 0,-3 0 0,3 0 0,-9 0 0,-4-4 0,0 2 0,-1-2 0,-2 7 0,2-7 0,-2 3 0,-2 0 0,9-3 0,-7 6 0,6-5 0,-2 5 0,-2-5 0,4 1 0,-2 0 0,4 3 0,-6 0 0,1 0 0,0-3 0,-1-2 0,-2 2 0,2-1 0,-2 3 0,-1-2 0,3-1 0,-2 1 0,0 2 0,2-3 0,-7 4 0,7-5 0,-6 7 0,6-5 0,-2 2 0,3-1 0,0 1 0,-1-4 0,2 5 0,-1-4 0,-1 3 0,-2-2 0,2-2 0,-3 4 0,7-3 0,-2 1 0,7 3 0,-8-4 0,5 5 0,-5-3 0,-1 4 0,1-1 0,1 0 0,-2 1 0,1 0 0,0-4 0,3-1 0,-2 2 0,-1-1 0,-1 4 0,-2 0 0,-1-2 0,3-2 0,-5 3 0,0-1 0,2-2 0,-3 3 0,3-3 0,-1 2 0,1 0 0,2 1 0,1-6 0,-4 3 0,5-3 0,-3 3 0,2-3 0,-2 4 0,0-2 0,0-2 0,1 4 0,1-4 0,2 3 0,-1-3 0,2 3 0,0-3 0,0 0 0,0 0 0,-7 3 0,4-3 0,-2 4 0,3-4 0,-1 2 0,5 2 0,-2 0 0,4-2 0,-5-2 0,6 0 0,-3 0 0,1 3 0,-1-2 0,-4 2 0,-1-3 0,1 0 0,-3 2 0,-1-1 0,-4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11:54.56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87-10 24575,'0'8'0,"-7"0"0,6 10 0,-15-9 0,9 8 0,-4-10 0,2 5 0,1-3 0,-2 2 0,4-3 0,3 0 0,3 0 0,-4 0 0,4-1 0,-5 1 0,5 1 0,5 4 0,-5 6 0,4-6 0,-4 8 0,0-10 0,3-2 0,-2 1 0,13-6 0,-8 4 0,1-2 0,0-3 0,-1 5 0,-2-3 0,4 4 0,-3-4 0,4 1 0,-1 1 0,5 2 0,-3 0 0,-1 1 0,-2 0 0,-6-3 0,3 4 0,5-3 0,-7-1 0,9 5 0,-10-5 0,2 1 0,0 2 0,-2-2 0,3 2 0,-4 1 0,0 0 0,0 0 0,0-2 0,0 3 0,0-5 0,0 2 0,0-3 0,0 2 0,0 3 0,0 2 0,0-4 0,0-1 0,0 1 0,0-3 0,0 4 0,0-4 0,-5 10 0,3-7 0,-2 9 0,7-9 0,-2 2 0,2 3 0,1-6 0,-3 5 0,3-4 0,-1 0 0,-1 0 0,2-3 0,4 0 0,-2 2 0,3 0 0,-3 1 0,4-6 0,0 1 0,7-3 0,-3 3 0,2 2 0,1-1 0,1-2 0,-4-2 0,0 5 0,-7-6 0,7 6 0,-6-1 0,6 0 0,-11 1 0,1 0 0,1-1 0,-4 3 0,6-2 0,-7-1 0,5 1 0,-5 3 0,0 1 0,0 4 0,0-3 0,0 8 0,-5-6 0,5 6 0,-3-7 0,3-2 0,0 1 0,0-1 0,0 1 0,0-1 0,0-4 0,0 4 0,0-4 0,0 4 0,7-4 0,-6 3 0,12-4 0,-8 6 0,4-5 0,-1-1 0,1 4 0,4-6 0,-3 4 0,1-1 0,2-3 0,-2 1 0,3 1 0,1-2 0,-1 4 0,-2-5 0,-7 4 0,8-2 0,-9-1 0,9 2 0,-5-1 0,2 2 0,-2 0 0,5 0 0,2 0 0,-3-2 0,5 2 0,-8-4 0,4 2 0,-5 2 0,1-3 0,4 3 0,-3 1 0,2-1 0,-4 2 0,-2 0 0,-2 9 0,-4-9 0,0 11 0,4-10 0,-2 1 0,5 1 0,-3 2 0,1-4 0,-1 4 0,-4-7 0,3 0 0,2-1 0,5 2 0,-5-1 0,2 0 0,1 1 0,7-1 0,-2-1 0,4 1 0,-4-2 0,3 2 0,-1-6 0,2 3 0,-4-3 0,5 0 0,-1 3 0,-3-3 0,-2 4 0,0-4 0,12 3 0,-5 1 0,4 1 0,-10-3 0,-5-2 0,2 2 0,-2-1 0,-3 5 0,2-5 0,-2 2 0,0-1 0,7-1 0,-6 4 0,8-4 0,-7 4 0,2-4 0,4 2 0,-5 0 0,7 1 0,-7 1 0,1 0 0,-1-3 0,1-2 0,-3 2 0,1-2 0,-2 4 0,0-2 0,2-2 0,-2 5 0,0-3 0,2-1 0,-6 4 0,6-4 0,-5 4 0,5-2 0,-2-1 0,3 2 0,3-2 0,-4 0 0,3 3 0,-3-4 0,4 2 0,-7-1 0,4-1 0,-3 1 0,6 2 0,0-4 0,5 6 0,-7-6 0,5 5 0,-5 0 0,-1 0 0,1 1 0,-1-1 0,2 3 0,-1-2 0,-2-3 0,4-1 0,1 1 0,-3 1 0,-2 3 0,-2-1 0,0-2 0,3 1 0,-7 0 0,3-2 0,0 2 0,-3-1 0,3 0 0,-1 2 0,2-3 0,0 4 0,2-7 0,-1 2 0,2-2 0,-2 4 0,1-4 0,-3 2 0,2 2 0,2-4 0,-3 3 0,3-3 0,1 1 0,-1 1 0,7 0 0,-7-2 0,4 0 0,-4 0 0,-2 3 0,2-3 0,-4 4 0,6-4 0,-3 3 0,7 0 0,-4 0 0,5 1 0,-3-4 0,3 0 0,-2 0 0,1 2 0,-2-2 0,-3 3 0,-1-3 0,2 0 0,-4 3 0,-2-3 0,-4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25.204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1737 9 24575,'-14'0'0,"-1"0"0,1 0 0,0 0 0,4 0 0,1 0 0,-1 0 0,1-4 0,0 3 0,-2-2 0,-2 3 0,-1 0 0,-6 0 0,10 3 0,-2-2 0,2 3 0,-5-1 0,1-2 0,-4 6 0,7-6 0,-3 3 0,5 0 0,0-4 0,-1 8 0,1-4 0,-2 1 0,-2-2 0,3-1 0,-4 3 0,4 0 0,1-1 0,-4-1 0,-3 2 0,6 3 0,-3-4 0,8-1 0,-4 1 0,-1-3 0,1 6 0,0-3 0,-2 1 0,3 1 0,-2-5 0,4 7 0,-2-8 0,4 5 0,-7-2 0,2-3 0,-1 5 0,5-2 0,-4 1 0,4 4 0,-4-3 0,4 5 0,-3-8 0,2 5 0,-3-7 0,-1 0 0,0 0 0,0 0 0,2 0 0,-1 0 0,-1 0 0,0 0 0,0 0 0,1 0 0,1 0 0,-3 0 0,2 0 0,-1 0 0,1 0 0,-1 0 0,4 3 0,-2-2 0,4 3 0,-7-4 0,3 0 0,-2 0 0,-5 4 0,6-4 0,-6 5 0,6-5 0,0 0 0,-1 3 0,1 1 0,-1 3 0,1-1 0,0 0 0,4-1 0,-5-1 0,10 3 0,-5-2 0,5 4 0,0-3 0,0 2 0,0 0 0,0 0 0,0 1 0,0-1 0,-4-4 0,3 3 0,-3-3 0,0 4 0,2 0 0,-6-4 0,7 4 0,-2-4 0,-3 0 0,1 3 0,-4-1 0,-1 0 0,1 3 0,-1-5 0,6 3 0,-5-5 0,8 5 0,-8-7 0,4 7 0,-4-6 0,-5 6 0,4-6 0,-4 6 0,3-3 0,3 1 0,-2 3 0,5-5 0,-3 1 0,6 4 0,-6-7 0,6 6 0,-5-6 0,1 3 0,-3-4 0,-1 0 0,5 3 0,-4-2 0,4 2 0,-4 1 0,0-3 0,-2 2 0,6 1 0,-3-3 0,2 5 0,-2-4 0,-2 1 0,5 1 0,-4-4 0,8 8 0,-4-3 0,5 3 0,-3-4 0,-3 3 0,-3-7 0,-1 8 0,1-7 0,4 5 0,-4-4 0,8 5 0,-8-7 0,8 7 0,-7-2 0,7 2 0,-8 1 0,8 0 0,-3 1 0,4-1 0,0 0 0,0 0 0,0 0 0,0-1 0,0 1 0,0 5 0,0-5 0,0 3 0,0-2 0,0-2 0,0 1 0,0 0 0,-4-3 0,3 1 0,-7-1 0,-2 3 0,-4 1 0,-1-5 0,1 3 0,4-7 0,6 8 0,-5-8 0,5 4 0,-7-4 0,2 0 0,-1 0 0,-4 0 0,8-4 0,-7 4 0,9-4 0,-7 4 0,3 0 0,-2 0 0,1 0 0,-2 0 0,2 4 0,4 0 0,-3 1 0,2 1 0,1-1 0,-4-1 0,9 3 0,-9-3 0,9 4 0,-10-3 0,9 3 0,-2-4 0,3 3 0,0 2 0,0-1 0,0-1 0,3 1 0,3-3 0,-1 2 0,3-3 0,-7 4 0,4 1 0,-5-2 0,0 0 0,0 2 0,0-1 0,0 0 0,-5-4 0,4 3 0,-3-2 0,4 7 0,-4-4 0,2 4 0,-1-5 0,3 2 0,0-1 0,0 0 0,-5-4 0,4 3 0,-6-6 0,1 3 0,-4-4 0,1 0 0,-1 3 0,0-2 0,1 2 0,-1-3 0,1 0 0,0 0 0,-1 0 0,4 5 0,-1-5 0,1 3 0,2-3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25.205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87 24575,'29'0'0,"-8"-4"0,-4 3 0,4-6 0,-5 4 0,2-2 0,-4-3 0,0-1 0,-1 7 0,2-2 0,-1 4 0,-3-5 0,10 4 0,-13-9 0,10 8 0,-10-8 0,8 9 0,-3-3 0,-1 4 0,1 0 0,-5-3 0,3-1 0,-1 0 0,9 4 0,-4 0 0,4 0 0,-5 0 0,-6 4 0,-3 3 0,-5 5 0,0-2 0,0 1 0,6-6 0,-4 5 0,9-4 0,-3 1 0,0 1 0,5-6 0,-5 3 0,-2 0 0,1 0 0,-2 1 0,-2 4 0,10-9 0,-13 9 0,11-5 0,-2 3 0,4-4 0,0-4 0,3 0 0,-5 0 0,4-4 0,-3 3 0,3-6 0,-2 7 0,-4-3 0,2 1 0,-11-8 0,13 9 0,-5-4 0,-1 0 0,7 5 0,-9-10 0,11 9 0,-3-6 0,0 4 0,1 1 0,-8-8 0,7 9 0,-5-5 0,5 6 0,0 0 0,1 0 0,1 0 0,-3 0 0,1 0 0,2 0 0,-3 0 0,-2 0 0,-5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25.206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80 24575,'10'-5'0,"-1"-6"0,13 10 0,-1-9 0,4 8 0,-6-8 0,0 9 0,-7-4 0,-1 5 0,4 0 0,-3 0 0,-5-6 0,3 5 0,-4-3 0,7 4 0,1-7 0,-3 6 0,1-3 0,7 0 0,-1 0 0,2 0 0,-2 4 0,-5 0 0,-7 4 0,6 0 0,-5 4 0,1 0 0,3-4 0,-6 8 0,14-5 0,0-2 0,-4 6 0,1-10 0,-16 10 0,13-10 0,-7 8 0,7-2 0,-1 0 0,-3 3 0,1-10 0,-10 11 0,12-10 0,-5 5 0,5-6 0,-1 0 0,4 0 0,-3-6 0,5 5 0,-3-4 0,3 5 0,-4 0 0,-1 0 0,1 0 0,6 0 0,-1-6 0,7 6 0,-4-6 0,-4 2 0,-5 2 0,7-3 0,-6 5 0,24 0 0,-19-5 0,12 3 0,-18-3 0,3 5 0,-9-5 0,4 3 0,-3-2 0,5 4 0,3-6 0,-5 6 0,3-6 0,-1 6 0,1 0 0,0 0 0,-1 0 0,-4-6 0,2 6 0,-3-6 0,0 6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25.20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1 112 24575,'6'0'0,"0"-2"0,-2 1 0,0-5 0,1 3 0,-2 0 0,3-2 0,-1 4 0,1-2 0,0 3 0,-1-2 0,1 1 0,0-3 0,0 2 0,8-1 0,-4 3 0,5 0 0,-7 0 0,-2 0 0,-2 3 0,0-1 0,-1 2 0,6-1 0,-3 1 0,2 1 0,0-2 0,-2 2 0,3-1 0,-4-1 0,1-3 0,0 0 0,-3 2 0,2-2 0,-1 4 0,-2-2 0,3-2 0,-2 3 0,3-3 0,0 0 0,-1 0 0,1 0 0,3 0 0,-3-3 0,2 3 0,-2-6 0,-1 6 0,1-2 0,0 2 0,2 0 0,-2-3 0,3 1 0,-6-2 0,1 1 0,2-1 0,1-1 0,4 5 0,-3-8 0,4 3 0,0-3 0,-4 3 0,2-1 0,0 1 0,-2 0 0,3-2 0,-4 6 0,0-7 0,-1 5 0,-3-2 0,3-1 0,-4 1 0,2 1 0,1 3 0,-2-4 0,5 4 0,-2-1 0,3 2 0,-4 0 0,4 0 0,-6 2 0,5-1 0,-5 2 0,3-3 0,0 0 0,2 2 0,-2 1 0,2 1 0,-2-2 0,2 1 0,-2-1 0,3 2 0,-4-2 0,1-2 0,0 0 0,-2 3 0,6-2 0,-7 4 0,4-4 0,-3 1 0,2 1 0,0 0 0,-2 0 0,2 3 0,0-6 0,0 2 0,0-2 0,0 3 0,0-3 0,-2 5 0,5-4 0,-2 5 0,0-6 0,-1 3 0,3-3 0,-4 0 0,4 0 0,-3 2 0,-1 2 0,1-1 0,0 2 0,-1-4 0,4 3 0,-3 1 0,2-3 0,0 1 0,-1-1 0,0 1 0,-1 1 0,0 1 0,0-4 0,0 1 0,2 0 0,-2 2 0,2-1 0,0-1 0,-2 4 0,2-3 0,1 6 0,0-1 0,-1-1 0,0-2 0,-2 0 0,3-1 0,-4 2 0,5-1 0,-4 1 0,-2 0 0,2-1 0,0 1 0,-1-1 0,1-1 0,0 1 0,0-3 0,-1 2 0,1-3 0,0 4 0,-1-5 0,-2 6 0,0-1 0,-1-1 0,2 2 0,-1-4 0,2 2 0,-2 1 0,3-2 0,0 0 0,7-3 0,4 0 0,20 0 0,-9-5 0,10 1 0,-12-4 0,-7 3 0,-2-1 0,-6 2 0,1-2 0,-2-2 0,9-3 0,-7 1 0,8-10 0,-8 9 0,0-3 0,-7 5 0,2 5 0,-2 0 0,6 1 0,-5-3 0,-2 0 0,2 2 0,-2 3 0,2 1 0,8 0 0,-5 0 0,10 0 0,-11 0 0,-1 0 0,3 0 0,-4 0 0,2 0 0,0 0 0,-2 0 0,2 1 0,0 0 0,-1 2 0,2 0 0,-3-3 0,1 3 0,0-3 0,1 0 0,-3 2 0,0-2 0,1 0 0,4-5 0,4 1 0,-1-6 0,1 9 0,-2-9 0,-4 5 0,1-2 0,8-5 0,-10 5 0,11-6 0,-10 9 0,-1-6 0,2 7 0,-5-3 0,5 5 0,-6-4 0,1 4 0,0-7 0,2 7 0,2-7 0,7 4 0,-2-3 0,4 4 0,-8 0 0,2 3 0,-4 3 0,3-3 0,-2 5 0,1-5 0,-3 6 0,-1-3 0,0 5 0,2-4 0,-1 4 0,-1-5 0,-2 1 0,1 1 0,1-2 0,-3 2 0,4 1 0,0-3 0,0 2 0,-1-4 0,1 4 0,-1-4 0,-1 4 0,-2-1 0,4 1 0,-3 1 0,6-3 0,-7 2 0,4-4 0,-3 1 0,3-2 0,-1 2 0,1-1 0,-2 5 0,2-6 0,0 6 0,0-5 0,0 3 0,0 0 0,0-1 0,0-1 0,1-2 0,0 2 0,9 0 0,-5 0 0,12-2 0,9 0 0,8-6 0,26-3 0,-23-2 0,7 2 0,-30 3 0,-5 2 0,-8 2 0,-1-2 0,2 4 0,-2-2 0,4 2 0,-6-7 0,2 5 0,0-1 0,8-4 0,3 3 0,7-5 0,-5 2 0,-1 0 0,-6 2 0,-1-2 0,0 1 0,1-3 0,-4 6 0,1-5 0,-4 5 0,1-1 0,-2 2 0,-2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43.30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22 24575,'25'0'0,"-8"0"0,-5 0 0,-1 0 0,-4 0 0,3-2 0,-1 1 0,-2-2 0,0 3 0,0 0 0,0 0 0,0 0 0,1 0 0,-1 0 0,4 0 0,-3 0 0,1-4 0,0 3 0,-3-6 0,2 7 0,-1-3 0,0 3 0,0 0 0,0 0 0,4 0 0,-3 0 0,2 0 0,-3 0 0,5 3 0,-5-3 0,7 4 0,-7-1 0,5 2 0,-5 1 0,0-1 0,4 1 0,-6-2 0,4 4 0,-4 2 0,2-2 0,0-1 0,-4-1 0,4-5 0,-2 6 0,-1-3 0,2 0 0,-5 6 0,2-6 0,1 6 0,-1-6 0,4 2 0,0-4 0,2 4 0,-3-5 0,4 6 0,0-7 0,2 7 0,-3-7 0,1 4 0,1-4 0,-4 0 0,4 0 0,-4 0 0,1 0 0,-1 0 0,0 0 0,4-4 0,-3 4 0,6-3 0,-7 3 0,7 0 0,-6-4 0,3 3 0,-1-1 0,-1 2 0,1-5 0,-3 5 0,0-3 0,3 3 0,2 0 0,-1 0 0,3 0 0,-5 3 0,0-3 0,2 5 0,0-5 0,1 2 0,9-1 0,-10 6 0,9-7 0,-12 7 0,6-6 0,-5 2 0,1 0 0,-3 1 0,0 3 0,1-3 0,-2 3 0,3-4 0,-2 5 0,0-1 0,3 1 0,-1-2 0,1 2 0,-3-1 0,0 1 0,-3-2 0,-1 2 0,-3-1 0,4 0 0,-3 0 0,1 1 0,-2-1 0,0 1 0,0-3 0,0 3 0,0 4 0,4-5 0,-3 3 0,1-3 0,-2 1 0,0-1 0,4 1 0,1-2 0,5 2 0,-3-4 0,4-1 0,-4-3 0,1 3 0,-1-2 0,0 3 0,0-4 0,2 0 0,-2 0 0,0 0 0,0 0 0,0 0 0,0 0 0,-2 2 0,0-1 0,-3 6 0,7-6 0,-8 5 0,12-5 0,-7 2 0,7 0 0,-1 4 0,-1 1 0,-1 3 0,0-8 0,0 4 0,-1-2 0,-2 1 0,0-2 0,2 3 0,-3-3 0,2 3 0,-1-3 0,-2 3 0,0-7 0,-1 7 0,4-3 0,-1 3 0,-3 0 0,-1 0 0,4 1 0,-2-1 0,4-3 0,0 2 0,-2-5 0,-4 6 0,4-6 0,-3 5 0,3-2 0,-2 4 0,1-1 0,-2-1 0,3 2 0,-3-1 0,3-4 0,-7 4 0,7-2 0,-6 2 0,5-3 0,-5 2 0,5-1 0,-5 5 0,3 0 0,-4 2 0,3-5 0,-3 3 0,4-5 0,-1 8 0,-3-4 0,4 1 0,-4 8 0,3-8 0,-1 11 0,0-12 0,-2 2 0,3-5 0,-1 4 0,1-2 0,-3 2 0,0-1 0,0-3 0,0 2 0,0-2 0,0 2 0,0-1 0,0 1 0,0-1 0,3 0 0,-2 0 0,5-2 0,-5 0 0,5-4 0,-5 6 0,2-3 0,-3 3 0,0 1 0,0-1 0,0 1 0,0-2 0,0 1 0,0 1 0,0-1 0,0 0 0,0 4 0,0-4 0,0 7 0,0-5 0,0 1 0,0-3 0,-3-3 0,2 2 0,-2-2 0,3 1 0,0-2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43.309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1802 1 24575,'0'1'0,"0"4"0,0 5 0,0-2 0,0-2 0,4 0 0,-3 1 0,4-2 0,-5 1 0,0 0 0,3 3 0,-3-3 0,4 3 0,-4-3 0,0 0 0,0 0 0,4 1 0,-4-2 0,5 2 0,-5 1 0,0-1 0,0 2 0,0-3 0,0 0 0,0-1 0,0 4 0,0-2 0,0 2 0,0-1 0,0 0 0,0 1 0,-5 0 0,5-4 0,-4 4 0,4-3 0,0 3 0,-4-5 0,4 4 0,-8-4 0,3 2 0,-3-2 0,-5 0 0,7 1 0,-6 0 0,9-1 0,-10 1 0,8-2 0,-20 4 0,17-2 0,-9 0 0,8-1 0,6 2 0,-7 0 0,7 0 0,-1 0 0,0 0 0,2 0 0,-5 0 0,6 0 0,-7 3 0,8-2 0,-7 4 0,6-5 0,-4 7 0,1-4 0,0 3 0,-1-2 0,2 7 0,6-6 0,-2 8 0,3-10 0,-4 0 0,0 0 0,0-2 0,0 1 0,3-4 0,-2 1 0,3-2 0,-4 4 0,4-2 0,-3 2 0,7-1 0,-8-1 0,3 2 0,2-1 0,-4-1 0,6 2 0,-7-2 0,9 1 0,-5 3 0,5-1 0,-1 0 0,1 1 0,-5-3 0,4 3 0,-7-3 0,10 3 0,-5-2 0,3 2 0,-2-4 0,-2-1 0,0 5 0,-2-6 0,1 6 0,0-4 0,1 2 0,2-1 0,-6-1 0,3 2 0,-4-1 0,0-1 0,0 2 0,0-1 0,0 0 0,0 2 0,0 2 0,0 3 0,3-4 0,0 0 0,-1-4 0,-2 2 0,0 2 0,0-2 0,0 0 0,0 0 0,0-1 0,-2-3 0,-1 3 0,0-3 0,3 3 0,0 0 0,-4-3 0,3 6 0,-2-3 0,-2 1 0,5 1 0,-4-5 0,4 3 0,0 1 0,-4-4 0,4 1 0,-7-3 0,5 5 0,-2-3 0,0 1 0,4 1 0,-8-5 0,3 4 0,-1-2 0,4 1 0,-3 1 0,1 1 0,-5-1 0,5 1 0,-5 0 0,6-1 0,-7-3 0,6 5 0,-3-3 0,2 1 0,0 0 0,-2-3 0,1 3 0,2-2 0,-3-2 0,2 3 0,-5 0 0,2 0 0,0 0 0,3 3 0,-3-6 0,4 7 0,-5-5 0,1 5 0,0-4 0,-1-1 0,3 1 0,-1 0 0,3 1 0,-1 1 0,-2-4 0,2 1 0,-3 1 0,2 1 0,-1-1 0,2-1 0,-3 1 0,-1 1 0,0-1 0,1 2 0,-3-1 0,1 2 0,-3-3 0,5 0 0,-4 0 0,6 0 0,-5 0 0,6 0 0,0 0 0,-7 0 0,8 3 0,-9-2 0,4 1 0,1-3 0,-1 3 0,4-1 0,-3-2 0,4 3 0,-5-1 0,5 1 0,0 2 0,0-5 0,-1 4 0,1-3 0,-4 0 0,8 3 0,-4-3 0,-1 1 0,5 1 0,-8-4 0,3 4 0,-3-2 0,0 2 0,-2-4 0,7 2 0,-5-2 0,3 2 0,-4-3 0,2 0 0,-3 0 0,5 2 0,-3-1 0,3 2 0,-3-3 0,0 0 0,0 3 0,0 0 0,2 4 0,-1-5 0,5 4 0,-1-3 0,-1 6 0,0-5 0,-6 4 0,2-4 0,0 1 0,0-2 0,3 3 0,-3-5 0,4 4 0,-2-2 0,-1 2 0,2-3 0,1 0 0,-3 1 0,1 4 0,-2-1 0,3 0 0,-2 0 0,6 0 0,-4 0 0,1-3 0,4 3 0,-8-3 0,3 2 0,-3 0 0,0-1 0,0-3 0,-2 5 0,2-3 0,0 1 0,2 0 0,-1 1 0,2 0 0,-3-2 0,0 1 0,3-2 0,-3 1 0,8 3 0,-5 1 0,5-2 0,0 1 0,-3-2 0,1 1 0,-5-4 0,6 5 0,-11-4 0,7 2 0,-7 1 0,4-4 0,-1 5 0,1-5 0,-1 3 0,0-3 0,0 3 0,1-3 0,0 3 0,-1 5 0,1-5 0,-5 1 0,4-1 0,-7-4 0,6 2 0,-2 1 0,0 3 0,3 0 0,-8 6 0,3-6 0,-2 1 0,6-2 0,3-1 0,4-2 0,2 4 0,-8-5 0,8 5 0,-1-3 0,-3-1 0,1 5 0,-1-5 0,-3 5 0,8-1 0,-9-3 0,6 2 0,-7-3 0,6 2 0,0-1 0,-1 2 0,2-1 0,-6 0 0,0-1 0,5 3 0,-7-5 0,0 1 0,-2-2 0,5 2 0,1-1 0,2 3 0,-4-4 0,1 0 0,0 0 0,-2 2 0,2-2 0,0 3 0,-1-3 0,1 0 0,-1 3 0,1 0 0,-4 0 0,6 3 0,-9-3 0,9 1 0,-6 1 0,4-1 0,-2-1 0,-1 5 0,1-7 0,2 7 0,0-7 0,8 3 0,-9-2 0,8 3 0,-6-1 0,3-1 0,-1 2 0,-3-5 0,6 7 0,-5-7 0,3 2 0,-5-2 0,0 0 0,1 0 0,0 0 0,-2 0 0,-2 0 0,3 0 0,-6 0 0,4 0 0,-1 0 0,1 0 0,1 0 0,-3 0 0,5 4 0,0-4 0,-2 3 0,2-3 0,0 0 0,0-3 0,-2 3 0,7-6 0,-2 6 0,5-3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43.310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80 0 24575,'0'9'0,"-7"-1"0,6 10 0,-13-8 0,8 8 0,-5-12 0,2 7 0,2-3 0,-2 0 0,5-1 0,0 0 0,4-1 0,-3 1 0,2-3 0,-3 3 0,4 1 0,4 3 0,-3 7 0,2-7 0,-3 8 0,0-9 0,4-2 0,-4-1 0,12-2 0,-8-1 0,4 1 0,0-5 0,-4 7 0,1-4 0,1 4 0,0-3 0,1 0 0,1 1 0,4 3 0,-4-1 0,0 1 0,-1 2 0,-6-5 0,3 3 0,3-1 0,-6-2 0,11 5 0,-12-5 0,4 3 0,-1-1 0,-2 0 0,3 1 0,-4 2 0,0-2 0,0 3 0,0-3 0,0 2 0,0-5 0,0 3 0,0-5 0,0 4 0,0 1 0,0 3 0,0-3 0,0 0 0,0-1 0,0-2 0,0 3 0,0-5 0,-5 12 0,3-9 0,-3 11 0,9-9 0,-4 2 0,4 1 0,-1-3 0,-1 3 0,0-4 0,3 1 0,-5-1 0,4-2 0,3-1 0,-2 4 0,4-4 0,-3 3 0,2-5 0,0-1 0,8 0 0,-4 1 0,5 1 0,-2 0 0,1-1 0,-3-3 0,-1 5 0,-5-5 0,4 5 0,-2-3 0,3 4 0,-7-2 0,-2 2 0,1-1 0,-4 1 0,7-1 0,-6 1 0,4 0 0,-5 2 0,0 1 0,0 2 0,0 0 0,0 9 0,-5-7 0,4 5 0,-3-5 0,4-5 0,0 3 0,0-2 0,0 0 0,0 1 0,0-3 0,0 1 0,0-2 0,0 3 0,7-5 0,-4 6 0,7-5 0,-5 2 0,2 0 0,1-1 0,1 1 0,2-4 0,-2 3 0,2-2 0,1-1 0,-3-1 0,6 3 0,-2-3 0,-1 4 0,-1-4 0,-6 3 0,5-2 0,-5-2 0,7 4 0,-4-1 0,0 0 0,1 2 0,2 0 0,1-2 0,0 0 0,3 0 0,-6-1 0,3-1 0,-5 3 0,2-2 0,2 2 0,-2 0 0,2 1 0,-2 2 0,-5-2 0,0 12 0,-4-11 0,0 11 0,3-9 0,-3 0 0,9 2 0,-6 1 0,2-2 0,-2 1 0,-3-5 0,4-2 0,1 2 0,3-1 0,-5 0 0,6 0 0,-2 1 0,6-1 0,-2 1 0,5 0 0,-3-5 0,2 5 0,-2-7 0,1 3 0,-1-3 0,3 0 0,0 2 0,-3 0 0,-2 1 0,0-3 0,10 4 0,-3 0 0,3 0 0,-9 0 0,-4-4 0,0 2 0,-1-2 0,-2 7 0,2-7 0,-2 3 0,-2 0 0,9-3 0,-7 6 0,6-5 0,-2 5 0,-2-5 0,4 1 0,-2 0 0,4 3 0,-6 0 0,1 0 0,0-3 0,-1-2 0,-2 2 0,2-1 0,-2 3 0,-1-2 0,3-1 0,-2 1 0,0 2 0,2-3 0,-7 4 0,7-5 0,-6 7 0,6-5 0,-2 2 0,3-1 0,0 1 0,-1-4 0,2 5 0,-1-4 0,-1 3 0,-2-2 0,2-2 0,-3 4 0,7-3 0,-2 1 0,7 3 0,-8-4 0,5 5 0,-5-3 0,-1 4 0,1-1 0,1 0 0,-2 1 0,1 0 0,0-4 0,3-1 0,-2 2 0,-1-1 0,-1 4 0,-2 0 0,-1-2 0,3-2 0,-5 3 0,0-1 0,2-2 0,-3 3 0,3-3 0,-1 2 0,1 0 0,2 1 0,1-6 0,-4 3 0,5-3 0,-3 3 0,2-3 0,-2 4 0,0-2 0,0-2 0,1 4 0,1-4 0,2 3 0,-1-3 0,2 3 0,0-3 0,0 0 0,0 0 0,-7 3 0,4-3 0,-2 4 0,3-4 0,-1 2 0,5 2 0,-2 0 0,4-2 0,-5-2 0,6 0 0,-3 0 0,1 3 0,-1-2 0,-4 2 0,-1-3 0,1 0 0,-3 2 0,-1-1 0,-4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43.31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1737 9 24575,'-14'0'0,"-1"0"0,1 0 0,0 0 0,4 0 0,1 0 0,-1 0 0,1-4 0,0 3 0,-2-2 0,-2 3 0,-1 0 0,-6 0 0,10 3 0,-2-2 0,2 3 0,-5-1 0,1-2 0,-4 6 0,7-6 0,-3 3 0,5 0 0,0-4 0,-1 8 0,1-4 0,-2 1 0,-2-2 0,3-1 0,-4 3 0,4 0 0,1-1 0,-4-1 0,-3 2 0,6 3 0,-3-4 0,8-1 0,-4 1 0,-1-3 0,1 6 0,0-3 0,-2 1 0,3 1 0,-2-5 0,4 7 0,-2-8 0,4 5 0,-7-2 0,2-3 0,-1 5 0,5-2 0,-4 1 0,4 4 0,-4-3 0,4 5 0,-3-8 0,2 5 0,-3-7 0,-1 0 0,0 0 0,0 0 0,2 0 0,-1 0 0,-1 0 0,0 0 0,0 0 0,1 0 0,1 0 0,-3 0 0,2 0 0,-1 0 0,1 0 0,-1 0 0,4 3 0,-2-2 0,4 3 0,-7-4 0,3 0 0,-2 0 0,-5 4 0,6-4 0,-6 5 0,6-5 0,0 0 0,-1 3 0,1 1 0,-1 3 0,1-1 0,0 0 0,4-1 0,-5-1 0,10 3 0,-5-2 0,5 4 0,0-3 0,0 2 0,0 0 0,0 0 0,0 1 0,0-1 0,-4-4 0,3 3 0,-3-3 0,0 4 0,2 0 0,-6-4 0,7 4 0,-2-4 0,-3 0 0,1 3 0,-4-1 0,-1 0 0,1 3 0,-1-5 0,6 3 0,-5-5 0,8 5 0,-8-7 0,4 7 0,-4-6 0,-5 6 0,4-6 0,-4 6 0,3-3 0,3 1 0,-2 3 0,5-5 0,-3 1 0,6 4 0,-6-7 0,6 6 0,-5-6 0,1 3 0,-3-4 0,-1 0 0,5 3 0,-4-2 0,4 2 0,-4 1 0,0-3 0,-2 2 0,6 1 0,-3-3 0,2 5 0,-2-4 0,-2 1 0,5 1 0,-4-4 0,8 8 0,-4-3 0,5 3 0,-3-4 0,-3 3 0,-3-7 0,-1 8 0,1-7 0,4 5 0,-4-4 0,8 5 0,-8-7 0,8 7 0,-7-2 0,7 2 0,-8 1 0,8 0 0,-3 1 0,4-1 0,0 0 0,0 0 0,0 0 0,0-1 0,0 1 0,0 5 0,0-5 0,0 3 0,0-2 0,0-2 0,0 1 0,0 0 0,-4-3 0,3 1 0,-7-1 0,-2 3 0,-4 1 0,-1-5 0,1 3 0,4-7 0,6 8 0,-5-8 0,5 4 0,-7-4 0,2 0 0,-1 0 0,-4 0 0,8-4 0,-7 4 0,9-4 0,-7 4 0,3 0 0,-2 0 0,1 0 0,-2 0 0,2 4 0,4 0 0,-3 1 0,2 1 0,1-1 0,-4-1 0,9 3 0,-9-3 0,9 4 0,-10-3 0,9 3 0,-2-4 0,3 3 0,0 2 0,0-1 0,0-1 0,3 1 0,3-3 0,-1 2 0,3-3 0,-7 4 0,4 1 0,-5-2 0,0 0 0,0 2 0,0-1 0,0 0 0,-5-4 0,4 3 0,-3-2 0,4 7 0,-4-4 0,2 4 0,-1-5 0,3 2 0,0-1 0,0 0 0,-5-4 0,4 3 0,-6-6 0,1 3 0,-4-4 0,1 0 0,-1 3 0,0-2 0,1 2 0,-1-3 0,1 0 0,0 0 0,-1 0 0,4 5 0,-1-5 0,1 3 0,2-3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43.312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82 24575,'28'0'0,"-7"-3"0,-4 2 0,3-5 0,-4 2 0,2-1 0,-4-2 0,0-1 0,-2 5 0,3 0 0,-1 3 0,-3-5 0,9 4 0,-12-9 0,9 9 0,-9-8 0,8 7 0,-3-1 0,-1 3 0,1 0 0,-5-4 0,3 1 0,-2-1 0,10 4 0,-5 0 0,5 0 0,-5 0 0,-6 4 0,-3 3 0,-5 4 0,0-2 0,0 2 0,6-6 0,-5 4 0,10-3 0,-3 0 0,0 3 0,5-8 0,-5 3 0,-2 1 0,0 0 0,-1 1 0,-2 4 0,10-9 0,-13 8 0,11-4 0,-2 2 0,4-3 0,-1-4 0,4 0 0,-5 0 0,3-4 0,-1 3 0,1-5 0,-1 6 0,-4-3 0,2 1 0,-11-7 0,13 8 0,-6-4 0,0 0 0,7 5 0,-9-10 0,10 9 0,-2-5 0,-1 3 0,3 2 0,-9-9 0,6 9 0,-4-5 0,5 6 0,0 0 0,1 0 0,0 0 0,-2 0 0,1 0 0,1 0 0,-1 0 0,-4 0 0,-4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43.313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80 24575,'10'-5'0,"-1"-6"0,13 10 0,-1-9 0,4 8 0,-6-8 0,0 9 0,-7-4 0,-1 5 0,4 0 0,-3 0 0,-5-6 0,3 5 0,-4-3 0,7 4 0,1-7 0,-3 6 0,1-3 0,7 0 0,-1 0 0,2 0 0,-2 4 0,-5 0 0,-7 4 0,6 0 0,-5 4 0,1 0 0,3-4 0,-6 8 0,14-5 0,0-2 0,-4 6 0,1-10 0,-16 10 0,13-10 0,-7 8 0,7-2 0,-1 0 0,-3 3 0,1-10 0,-10 11 0,12-10 0,-5 5 0,5-6 0,-1 0 0,4 0 0,-3-6 0,5 5 0,-3-4 0,3 5 0,-4 0 0,-1 0 0,1 0 0,6 0 0,-1-6 0,7 6 0,-4-6 0,-4 2 0,-5 2 0,7-3 0,-6 5 0,24 0 0,-19-5 0,12 3 0,-18-3 0,3 5 0,-9-5 0,4 3 0,-3-2 0,5 4 0,3-6 0,-5 6 0,3-6 0,-1 6 0,1 0 0,0 0 0,-1 0 0,-4-6 0,2 6 0,-3-6 0,0 6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11:54.56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2174 12 24575,'-18'0'0,"0"0"0,2 0 0,-3 0 0,7 0 0,0 0 0,1 0 0,-1-4 0,-1 2 0,1-3 0,-4 5 0,-3 0 0,-5 0 0,12 5 0,-5-3 0,5 2 0,-6 1 0,0-4 0,-5 8 0,10-7 0,-4 3 0,5 0 0,1-5 0,-2 11 0,3-5 0,-4 1 0,-3-3 0,4 1 0,-4 1 0,6 0 0,-1-1 0,-6-1 0,1 3 0,2 4 0,0-5 0,8-2 0,-5 1 0,1-3 0,-2 8 0,2-3 0,-1-2 0,1 4 0,-3-7 0,8 7 0,-4-6 0,3 0 0,-4 3 0,-2-5 0,2 3 0,4 3 0,-4-3 0,6 9 0,-7-9 0,4 12 0,-2-15 0,3 9 0,-5-10 0,0 0 0,1 0 0,-1 0 0,-1 0 0,3 0 0,-2 0 0,0 0 0,-1 0 0,0 0 0,3 0 0,-2 0 0,0 0 0,-2 0 0,5 0 0,-3 0 0,5 6 0,-6-5 0,7 4 0,-4-5 0,-2 0 0,0 0 0,-5 4 0,4-2 0,-4 3 0,6-5 0,-2 0 0,1 4 0,-1 2 0,1 5 0,2-4 0,-2 3 0,6-3 0,-7-2 0,12 4 0,-4-2 0,5 3 0,0 1 0,0 0 0,0 2 0,0-4 0,0 3 0,0-2 0,-4-3 0,1 2 0,0-2 0,-3 3 0,5 1 0,-10-4 0,10 2 0,-6-4 0,2 3 0,-2 1 0,-3-2 0,-3 3 0,1 1 0,0-5 0,5 4 0,-2-9 0,8 10 0,-10-10 0,3 7 0,-4-7 0,-4 8 0,4-5 0,-7 6 0,9-5 0,-2 1 0,-2 4 0,8-4 0,-4 0 0,8 3 0,-7-7 0,5 8 0,-6-8 0,4 1 0,-6-3 0,-1 0 0,8 5 0,-6-3 0,5 4 0,-6-2 0,0-3 0,1 3 0,2 2 0,0-5 0,2 8 0,-4-9 0,-2 7 0,6-2 0,-3-4 0,9 10 0,-4-6 0,5 7 0,-5-5 0,-1 2 0,-8-9 0,2 11 0,1-11 0,5 10 0,-5-9 0,11 10 0,-13-11 0,12 9 0,-9-2 0,8 3 0,-6 2 0,5-3 0,-1 3 0,4 0 0,0-1 0,0-1 0,0 3 0,0-3 0,0 0 0,0 7 0,0-6 0,0 6 0,0-6 0,0-1 0,0 1 0,0-1 0,-6-3 0,5 4 0,-11-5 0,1 5 0,-7-1 0,-1-3 0,2 2 0,6-8 0,4 9 0,-5-9 0,6 4 0,-5-5 0,-2 0 0,1 0 0,-4 0 0,7-5 0,-6 4 0,8-3 0,-5 4 0,1 0 0,0 0 0,-3 0 0,2 0 0,0 4 0,7 2 0,-7-1 0,6 7 0,-1-6 0,-4-1 0,10 5 0,-9-3 0,8 4 0,-8-6 0,9 4 0,-4-2 0,5 3 0,0 3 0,0-2 0,0 0 0,5-1 0,3-3 0,-3 2 0,5-2 0,-9 3 0,5 1 0,-6 1 0,0-2 0,0 2 0,0-1 0,0-1 0,-6-3 0,5 3 0,-4-6 0,5 13 0,-5-5 0,3 4 0,-1-5 0,3-1 0,0 2 0,0-1 0,-8-5 0,8 5 0,-11-10 0,4 3 0,-5-4 0,1 0 0,-1 5 0,-1-3 0,2 3 0,-2-5 0,3 0 0,-3 0 0,1 0 0,6 4 0,-4-3 0,3 4 0,1-5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6:43.314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1 112 24575,'6'0'0,"0"-2"0,-2 1 0,0-5 0,1 3 0,-2 0 0,3-2 0,-1 4 0,1-2 0,0 3 0,-1-2 0,1 1 0,0-3 0,0 2 0,8-1 0,-4 3 0,5 0 0,-7 0 0,-2 0 0,-2 3 0,0-1 0,-1 2 0,6-1 0,-3 1 0,2 1 0,0-2 0,-2 2 0,3-1 0,-4-1 0,1-3 0,0 0 0,-3 2 0,2-2 0,-1 4 0,-2-2 0,3-2 0,-2 3 0,3-3 0,0 0 0,-1 0 0,1 0 0,3 0 0,-3-3 0,2 3 0,-2-6 0,-1 6 0,1-2 0,0 2 0,2 0 0,-2-3 0,3 1 0,-6-2 0,1 1 0,2-1 0,1-1 0,4 5 0,-3-8 0,4 3 0,0-3 0,-4 3 0,2-1 0,0 1 0,-2 0 0,3-2 0,-4 6 0,0-7 0,-1 5 0,-3-2 0,3-1 0,-4 1 0,2 1 0,1 3 0,-2-4 0,5 4 0,-2-1 0,3 2 0,-4 0 0,4 0 0,-6 2 0,5-1 0,-5 2 0,3-3 0,0 0 0,2 2 0,-2 1 0,2 1 0,-2-2 0,2 1 0,-2-1 0,3 2 0,-4-2 0,1-2 0,0 0 0,-2 3 0,6-2 0,-7 4 0,4-4 0,-3 1 0,2 1 0,0 0 0,-2 0 0,2 3 0,0-6 0,0 2 0,0-2 0,0 3 0,0-3 0,-2 5 0,5-4 0,-2 5 0,0-6 0,-1 3 0,3-3 0,-4 0 0,4 0 0,-3 2 0,-1 2 0,1-1 0,0 2 0,-1-4 0,4 3 0,-3 1 0,2-3 0,0 1 0,-1-1 0,0 1 0,-1 1 0,0 1 0,0-4 0,0 1 0,2 0 0,-2 2 0,2-1 0,0-1 0,-2 4 0,2-3 0,1 6 0,0-1 0,-1-1 0,0-2 0,-2 0 0,3-1 0,-4 2 0,5-1 0,-4 1 0,-2 0 0,2-1 0,0 1 0,-1-1 0,1-1 0,0 1 0,0-3 0,-1 2 0,1-3 0,0 4 0,-1-5 0,-2 6 0,0-1 0,-1-1 0,2 2 0,-1-4 0,2 2 0,-2 1 0,3-2 0,0 0 0,7-3 0,4 0 0,20 0 0,-9-5 0,10 1 0,-12-4 0,-7 3 0,-2-1 0,-6 2 0,1-2 0,-2-2 0,9-3 0,-7 1 0,8-10 0,-8 9 0,0-3 0,-7 5 0,2 5 0,-2 0 0,6 1 0,-5-3 0,-2 0 0,2 2 0,-2 3 0,2 1 0,8 0 0,-5 0 0,10 0 0,-11 0 0,-1 0 0,3 0 0,-4 0 0,2 0 0,0 0 0,-2 0 0,2 1 0,0 0 0,-1 2 0,2 0 0,-3-3 0,1 3 0,0-3 0,1 0 0,-3 2 0,0-2 0,1 0 0,4-5 0,4 1 0,-1-6 0,1 9 0,-2-9 0,-4 5 0,1-2 0,8-5 0,-10 5 0,11-6 0,-10 9 0,-1-6 0,2 7 0,-5-3 0,5 5 0,-6-4 0,1 4 0,0-7 0,2 7 0,2-7 0,7 4 0,-2-3 0,4 4 0,-8 0 0,2 3 0,-4 3 0,3-3 0,-2 5 0,1-5 0,-3 6 0,-1-3 0,0 5 0,2-4 0,-1 4 0,-1-5 0,-2 1 0,1 1 0,1-2 0,-3 2 0,4 1 0,0-3 0,0 2 0,-1-4 0,1 4 0,-1-4 0,-1 4 0,-2-1 0,4 1 0,-3 1 0,6-3 0,-7 2 0,4-4 0,-3 1 0,3-2 0,-1 2 0,1-1 0,-2 5 0,2-6 0,0 6 0,0-5 0,0 3 0,0 0 0,0-1 0,0-1 0,1-2 0,0 2 0,9 0 0,-5 0 0,12-2 0,9 0 0,8-6 0,26-3 0,-23-2 0,7 2 0,-30 3 0,-5 2 0,-8 2 0,-1-2 0,2 4 0,-2-2 0,4 2 0,-6-7 0,2 5 0,0-1 0,8-4 0,3 3 0,7-5 0,-5 2 0,-1 0 0,-6 2 0,-1-2 0,0 1 0,1-3 0,-4 6 0,1-5 0,-4 5 0,1-1 0,-2 2 0,-2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8:02.806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22 24575,'25'0'0,"-8"0"0,-5 0 0,-1 0 0,-4 0 0,3-2 0,-1 1 0,-2-2 0,0 3 0,0 0 0,0 0 0,0 0 0,1 0 0,-1 0 0,4 0 0,-3 0 0,1-4 0,0 3 0,-3-6 0,2 7 0,-1-3 0,0 3 0,0 0 0,0 0 0,4 0 0,-3 0 0,2 0 0,-3 0 0,5 3 0,-5-3 0,7 4 0,-7-1 0,5 2 0,-5 1 0,0-1 0,4 1 0,-6-2 0,4 4 0,-4 2 0,2-2 0,0-1 0,-4-1 0,4-5 0,-2 6 0,-1-3 0,2 0 0,-5 6 0,2-6 0,1 6 0,-1-6 0,4 2 0,0-4 0,2 4 0,-3-5 0,4 6 0,0-7 0,2 7 0,-3-7 0,1 4 0,1-4 0,-4 0 0,4 0 0,-4 0 0,1 0 0,-1 0 0,0 0 0,4-4 0,-3 4 0,6-3 0,-7 3 0,7 0 0,-6-4 0,3 3 0,-1-1 0,-1 2 0,1-5 0,-3 5 0,0-3 0,3 3 0,2 0 0,-1 0 0,3 0 0,-5 3 0,0-3 0,2 5 0,0-5 0,1 2 0,9-1 0,-10 6 0,9-7 0,-12 7 0,6-6 0,-5 2 0,1 0 0,-3 1 0,0 3 0,1-3 0,-2 3 0,3-4 0,-2 5 0,0-1 0,3 1 0,-1-2 0,1 2 0,-3-1 0,0 1 0,-3-2 0,-1 2 0,-3-1 0,4 0 0,-3 0 0,1 1 0,-2-1 0,0 1 0,0-3 0,0 3 0,0 4 0,4-5 0,-3 3 0,1-3 0,-2 1 0,0-1 0,4 1 0,1-2 0,5 2 0,-3-4 0,4-1 0,-4-3 0,1 3 0,-1-2 0,0 3 0,0-4 0,2 0 0,-2 0 0,0 0 0,0 0 0,0 0 0,0 0 0,-2 2 0,0-1 0,-3 6 0,7-6 0,-8 5 0,12-5 0,-7 2 0,7 0 0,-1 4 0,-1 1 0,-1 3 0,0-8 0,0 4 0,-1-2 0,-2 1 0,0-2 0,2 3 0,-3-3 0,2 3 0,-1-3 0,-2 3 0,0-7 0,-1 7 0,4-3 0,-1 3 0,-3 0 0,-1 0 0,4 1 0,-2-1 0,4-3 0,0 2 0,-2-5 0,-4 6 0,4-6 0,-3 5 0,3-2 0,-2 4 0,1-1 0,-2-1 0,3 2 0,-3-1 0,3-4 0,-7 4 0,7-2 0,-6 2 0,5-3 0,-5 2 0,5-1 0,-5 5 0,3 0 0,-4 2 0,3-5 0,-3 3 0,4-5 0,-1 8 0,-3-4 0,4 1 0,-4 8 0,3-8 0,-1 11 0,0-12 0,-2 2 0,3-5 0,-1 4 0,1-2 0,-3 2 0,0-1 0,0-3 0,0 2 0,0-2 0,0 2 0,0-1 0,0 1 0,0-1 0,3 0 0,-2 0 0,5-2 0,-5 0 0,5-4 0,-5 6 0,2-3 0,-3 3 0,0 1 0,0-1 0,0 1 0,0-2 0,0 1 0,0 1 0,0-1 0,0 0 0,0 4 0,0-4 0,0 7 0,0-5 0,0 1 0,0-3 0,-3-3 0,2 2 0,-2-2 0,3 1 0,0-2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8:02.80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1802 1 24575,'0'1'0,"0"4"0,0 5 0,0-2 0,0-2 0,4 0 0,-3 1 0,4-2 0,-5 1 0,0 0 0,3 3 0,-3-3 0,4 3 0,-4-3 0,0 0 0,0 0 0,4 1 0,-4-2 0,5 2 0,-5 1 0,0-1 0,0 2 0,0-3 0,0 0 0,0-1 0,0 4 0,0-2 0,0 2 0,0-1 0,0 0 0,0 1 0,-5 0 0,5-4 0,-4 4 0,4-3 0,0 3 0,-4-5 0,4 4 0,-8-4 0,3 2 0,-3-2 0,-5 0 0,7 1 0,-6 0 0,9-1 0,-10 1 0,8-2 0,-20 4 0,17-2 0,-9 0 0,8-1 0,6 2 0,-7 0 0,7 0 0,-1 0 0,0 0 0,2 0 0,-5 0 0,6 0 0,-7 3 0,8-2 0,-7 4 0,6-5 0,-4 7 0,1-4 0,0 3 0,-1-2 0,2 7 0,6-6 0,-2 8 0,3-10 0,-4 0 0,0 0 0,0-2 0,0 1 0,3-4 0,-2 1 0,3-2 0,-4 4 0,4-2 0,-3 2 0,7-1 0,-8-1 0,3 2 0,2-1 0,-4-1 0,6 2 0,-7-2 0,9 1 0,-5 3 0,5-1 0,-1 0 0,1 1 0,-5-3 0,4 3 0,-7-3 0,10 3 0,-5-2 0,3 2 0,-2-4 0,-2-1 0,0 5 0,-2-6 0,1 6 0,0-4 0,1 2 0,2-1 0,-6-1 0,3 2 0,-4-1 0,0-1 0,0 2 0,0-1 0,0 0 0,0 2 0,0 2 0,0 3 0,3-4 0,0 0 0,-1-4 0,-2 2 0,0 2 0,0-2 0,0 0 0,0 0 0,0-1 0,-2-3 0,-1 3 0,0-3 0,3 3 0,0 0 0,-4-3 0,3 6 0,-2-3 0,-2 1 0,5 1 0,-4-5 0,4 3 0,0 1 0,-4-4 0,4 1 0,-7-3 0,5 5 0,-2-3 0,0 1 0,4 1 0,-8-5 0,3 4 0,-1-2 0,4 1 0,-3 1 0,1 1 0,-5-1 0,5 1 0,-5 0 0,6-1 0,-7-3 0,6 5 0,-3-3 0,2 1 0,0 0 0,-2-3 0,1 3 0,2-2 0,-3-2 0,2 3 0,-5 0 0,2 0 0,0 0 0,3 3 0,-3-6 0,4 7 0,-5-5 0,1 5 0,0-4 0,-1-1 0,3 1 0,-1 0 0,3 1 0,-1 1 0,-2-4 0,2 1 0,-3 1 0,2 1 0,-1-1 0,2-1 0,-3 1 0,-1 1 0,0-1 0,1 2 0,-3-1 0,1 2 0,-3-3 0,5 0 0,-4 0 0,6 0 0,-5 0 0,6 0 0,0 0 0,-7 0 0,8 3 0,-9-2 0,4 1 0,1-3 0,-1 3 0,4-1 0,-3-2 0,4 3 0,-5-1 0,5 1 0,0 2 0,0-5 0,-1 4 0,1-3 0,-4 0 0,8 3 0,-4-3 0,-1 1 0,5 1 0,-8-4 0,3 4 0,-3-2 0,0 2 0,-2-4 0,7 2 0,-5-2 0,3 2 0,-4-3 0,2 0 0,-3 0 0,5 2 0,-3-1 0,3 2 0,-3-3 0,0 0 0,0 3 0,0 0 0,2 4 0,-1-5 0,5 4 0,-1-3 0,-1 6 0,0-5 0,-6 4 0,2-4 0,0 1 0,0-2 0,3 3 0,-3-5 0,4 4 0,-2-2 0,-1 2 0,2-3 0,1 0 0,-3 1 0,1 4 0,-2-1 0,3 0 0,-2 0 0,6 0 0,-4 0 0,1-3 0,4 3 0,-8-3 0,3 2 0,-3 0 0,0-1 0,0-3 0,-2 5 0,2-3 0,0 1 0,2 0 0,-1 1 0,2 0 0,-3-2 0,0 1 0,3-2 0,-3 1 0,8 3 0,-5 1 0,5-2 0,0 1 0,-3-2 0,1 1 0,-5-4 0,6 5 0,-11-4 0,7 2 0,-7 1 0,4-4 0,-1 5 0,1-5 0,-1 3 0,0-3 0,0 3 0,1-3 0,0 3 0,-1 5 0,1-5 0,-5 1 0,4-1 0,-7-4 0,6 2 0,-2 1 0,0 3 0,3 0 0,-8 6 0,3-6 0,-2 1 0,6-2 0,3-1 0,4-2 0,2 4 0,-8-5 0,8 5 0,-1-3 0,-3-1 0,1 5 0,-1-5 0,-3 5 0,8-1 0,-9-3 0,6 2 0,-7-3 0,6 2 0,0-1 0,-1 2 0,2-1 0,-6 0 0,0-1 0,5 3 0,-7-5 0,0 1 0,-2-2 0,5 2 0,1-1 0,2 3 0,-4-4 0,1 0 0,0 0 0,-2 2 0,2-2 0,0 3 0,-1-3 0,1 0 0,-1 3 0,1 0 0,-4 0 0,6 3 0,-9-3 0,9 1 0,-6 1 0,4-1 0,-2-1 0,-1 5 0,1-7 0,2 7 0,0-7 0,8 3 0,-9-2 0,8 3 0,-6-1 0,3-1 0,-1 2 0,-3-5 0,6 7 0,-5-7 0,3 2 0,-5-2 0,0 0 0,1 0 0,0 0 0,-2 0 0,-2 0 0,3 0 0,-6 0 0,4 0 0,-1 0 0,1 0 0,1 0 0,-3 0 0,5 4 0,0-4 0,-2 3 0,2-3 0,0 0 0,0-3 0,-2 3 0,7-6 0,-2 6 0,5-3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8:02.80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80 0 24575,'0'9'0,"-7"-1"0,6 10 0,-13-8 0,8 8 0,-5-12 0,2 7 0,2-3 0,-2 0 0,5-1 0,0 0 0,4-1 0,-3 1 0,2-3 0,-3 3 0,4 1 0,4 3 0,-3 7 0,2-7 0,-3 8 0,0-9 0,4-2 0,-4-1 0,12-2 0,-8-1 0,4 1 0,0-5 0,-4 7 0,1-4 0,1 4 0,0-3 0,1 0 0,1 1 0,4 3 0,-4-1 0,0 1 0,-1 2 0,-6-5 0,3 3 0,3-1 0,-6-2 0,11 5 0,-12-5 0,4 3 0,-1-1 0,-2 0 0,3 1 0,-4 2 0,0-2 0,0 3 0,0-3 0,0 2 0,0-5 0,0 3 0,0-5 0,0 4 0,0 1 0,0 3 0,0-3 0,0 0 0,0-1 0,0-2 0,0 3 0,0-5 0,-5 12 0,3-9 0,-3 11 0,9-9 0,-4 2 0,4 1 0,-1-3 0,-1 3 0,0-4 0,3 1 0,-5-1 0,4-2 0,3-1 0,-2 4 0,4-4 0,-3 3 0,2-5 0,0-1 0,8 0 0,-4 1 0,5 1 0,-2 0 0,1-1 0,-3-3 0,-1 5 0,-5-5 0,4 5 0,-2-3 0,3 4 0,-7-2 0,-2 2 0,1-1 0,-4 1 0,7-1 0,-6 1 0,4 0 0,-5 2 0,0 1 0,0 2 0,0 0 0,0 9 0,-5-7 0,4 5 0,-3-5 0,4-5 0,0 3 0,0-2 0,0 0 0,0 1 0,0-3 0,0 1 0,0-2 0,0 3 0,7-5 0,-4 6 0,7-5 0,-5 2 0,2 0 0,1-1 0,1 1 0,2-4 0,-2 3 0,2-2 0,1-1 0,-3-1 0,6 3 0,-2-3 0,-1 4 0,-1-4 0,-6 3 0,5-2 0,-5-2 0,7 4 0,-4-1 0,0 0 0,1 2 0,2 0 0,1-2 0,0 0 0,3 0 0,-6-1 0,3-1 0,-5 3 0,2-2 0,2 2 0,-2 0 0,2 1 0,-2 2 0,-5-2 0,0 12 0,-4-11 0,0 11 0,3-9 0,-3 0 0,9 2 0,-6 1 0,2-2 0,-2 1 0,-3-5 0,4-2 0,1 2 0,3-1 0,-5 0 0,6 0 0,-2 1 0,6-1 0,-2 1 0,5 0 0,-3-5 0,2 5 0,-2-7 0,1 3 0,-1-3 0,3 0 0,0 2 0,-3 0 0,-2 1 0,0-3 0,10 4 0,-3 0 0,3 0 0,-9 0 0,-4-4 0,0 2 0,-1-2 0,-2 7 0,2-7 0,-2 3 0,-2 0 0,9-3 0,-7 6 0,6-5 0,-2 5 0,-2-5 0,4 1 0,-2 0 0,4 3 0,-6 0 0,1 0 0,0-3 0,-1-2 0,-2 2 0,2-1 0,-2 3 0,-1-2 0,3-1 0,-2 1 0,0 2 0,2-3 0,-7 4 0,7-5 0,-6 7 0,6-5 0,-2 2 0,3-1 0,0 1 0,-1-4 0,2 5 0,-1-4 0,-1 3 0,-2-2 0,2-2 0,-3 4 0,7-3 0,-2 1 0,7 3 0,-8-4 0,5 5 0,-5-3 0,-1 4 0,1-1 0,1 0 0,-2 1 0,1 0 0,0-4 0,3-1 0,-2 2 0,-1-1 0,-1 4 0,-2 0 0,-1-2 0,3-2 0,-5 3 0,0-1 0,2-2 0,-3 3 0,3-3 0,-1 2 0,1 0 0,2 1 0,1-6 0,-4 3 0,5-3 0,-3 3 0,2-3 0,-2 4 0,0-2 0,0-2 0,1 4 0,1-4 0,2 3 0,-1-3 0,2 3 0,0-3 0,0 0 0,0 0 0,-7 3 0,4-3 0,-2 4 0,3-4 0,-1 2 0,5 2 0,-2 0 0,4-2 0,-5-2 0,6 0 0,-3 0 0,1 3 0,-1-2 0,-4 2 0,-1-3 0,1 0 0,-3 2 0,-1-1 0,-4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8:02.809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1737 9 24575,'-14'0'0,"-1"0"0,1 0 0,0 0 0,4 0 0,1 0 0,-1 0 0,1-4 0,0 3 0,-2-2 0,-2 3 0,-1 0 0,-6 0 0,10 3 0,-2-2 0,2 3 0,-5-1 0,1-2 0,-4 6 0,7-6 0,-3 3 0,5 0 0,0-4 0,-1 8 0,1-4 0,-2 1 0,-2-2 0,3-1 0,-4 3 0,4 0 0,1-1 0,-4-1 0,-3 2 0,6 3 0,-3-4 0,8-1 0,-4 1 0,-1-3 0,1 6 0,0-3 0,-2 1 0,3 1 0,-2-5 0,4 7 0,-2-8 0,4 5 0,-7-2 0,2-3 0,-1 5 0,5-2 0,-4 1 0,4 4 0,-4-3 0,4 5 0,-3-8 0,2 5 0,-3-7 0,-1 0 0,0 0 0,0 0 0,2 0 0,-1 0 0,-1 0 0,0 0 0,0 0 0,1 0 0,1 0 0,-3 0 0,2 0 0,-1 0 0,1 0 0,-1 0 0,4 3 0,-2-2 0,4 3 0,-7-4 0,3 0 0,-2 0 0,-5 4 0,6-4 0,-6 5 0,6-5 0,0 0 0,-1 3 0,1 1 0,-1 3 0,1-1 0,0 0 0,4-1 0,-5-1 0,10 3 0,-5-2 0,5 4 0,0-3 0,0 2 0,0 0 0,0 0 0,0 1 0,0-1 0,-4-4 0,3 3 0,-3-3 0,0 4 0,2 0 0,-6-4 0,7 4 0,-2-4 0,-3 0 0,1 3 0,-4-1 0,-1 0 0,1 3 0,-1-5 0,6 3 0,-5-5 0,8 5 0,-8-7 0,4 7 0,-4-6 0,-5 6 0,4-6 0,-4 6 0,3-3 0,3 1 0,-2 3 0,5-5 0,-3 1 0,6 4 0,-6-7 0,6 6 0,-5-6 0,1 3 0,-3-4 0,-1 0 0,5 3 0,-4-2 0,4 2 0,-4 1 0,0-3 0,-2 2 0,6 1 0,-3-3 0,2 5 0,-2-4 0,-2 1 0,5 1 0,-4-4 0,8 8 0,-4-3 0,5 3 0,-3-4 0,-3 3 0,-3-7 0,-1 8 0,1-7 0,4 5 0,-4-4 0,8 5 0,-8-7 0,8 7 0,-7-2 0,7 2 0,-8 1 0,8 0 0,-3 1 0,4-1 0,0 0 0,0 0 0,0 0 0,0-1 0,0 1 0,0 5 0,0-5 0,0 3 0,0-2 0,0-2 0,0 1 0,0 0 0,-4-3 0,3 1 0,-7-1 0,-2 3 0,-4 1 0,-1-5 0,1 3 0,4-7 0,6 8 0,-5-8 0,5 4 0,-7-4 0,2 0 0,-1 0 0,-4 0 0,8-4 0,-7 4 0,9-4 0,-7 4 0,3 0 0,-2 0 0,1 0 0,-2 0 0,2 4 0,4 0 0,-3 1 0,2 1 0,1-1 0,-4-1 0,9 3 0,-9-3 0,9 4 0,-10-3 0,9 3 0,-2-4 0,3 3 0,0 2 0,0-1 0,0-1 0,3 1 0,3-3 0,-1 2 0,3-3 0,-7 4 0,4 1 0,-5-2 0,0 0 0,0 2 0,0-1 0,0 0 0,-5-4 0,4 3 0,-3-2 0,4 7 0,-4-4 0,2 4 0,-1-5 0,3 2 0,0-1 0,0 0 0,-5-4 0,4 3 0,-6-6 0,1 3 0,-4-4 0,1 0 0,-1 3 0,0-2 0,1 2 0,-1-3 0,1 0 0,0 0 0,-1 0 0,4 5 0,-1-5 0,1 3 0,2-3 0,-1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8:02.810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82 24575,'28'0'0,"-8"-3"0,-2 1 0,2-4 0,-4 3 0,1-2 0,-3-2 0,0-1 0,-2 5 0,2 0 0,0 3 0,-3-5 0,10 4 0,-13-9 0,9 9 0,-9-9 0,7 9 0,-2-2 0,-1 3 0,1 0 0,-6-4 0,4 1 0,-1-1 0,8 4 0,-3 0 0,3 0 0,-4 0 0,-6 4 0,-3 3 0,-5 3 0,0 0 0,0 1 0,6-7 0,-4 6 0,9-4 0,-4 0 0,1 2 0,5-7 0,-5 4 0,-2 0 0,0 0 0,-1 1 0,-2 3 0,9-8 0,-12 9 0,11-5 0,-1 2 0,2-4 0,1-3 0,2 0 0,-4 0 0,3-3 0,-1 2 0,1-5 0,-2 6 0,-2-4 0,1 3 0,-11-9 0,12 9 0,-4-4 0,-2 1 0,8 4 0,-9-10 0,11 9 0,-4-5 0,1 2 0,1 3 0,-8-8 0,6 7 0,-4-3 0,5 5 0,-1 0 0,2 0 0,0 0 0,-1 0 0,-1 0 0,2 0 0,-1 0 0,-4 0 0,-4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8:02.81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85 24575,'11'-6'0,"-2"-5"0,14 9 0,-2-8 0,5 8 0,-7-8 0,1 8 0,-8-3 0,1 5 0,2 0 0,-3 0 0,-5-6 0,4 5 0,-5-4 0,8 5 0,0-7 0,-2 6 0,0-3 0,8-1 0,-2 1 0,3 0 0,-3 4 0,-4 0 0,-8 4 0,6 0 0,-4 5 0,0-1 0,4-3 0,-8 7 0,16-5 0,0-1 0,-5 5 0,2-9 0,-17 9 0,13-10 0,-7 9 0,8-3 0,-2 0 0,-3 5 0,2-12 0,-11 11 0,12-10 0,-4 5 0,4-6 0,0 0 0,3 0 0,-3-6 0,7 5 0,-6-5 0,6 6 0,-6 0 0,-1 0 0,2 0 0,6 0 0,-2-5 0,8 5 0,-5-8 0,-3 4 0,-5 3 0,6-5 0,-5 6 0,24 0 0,-20-5 0,14 3 0,-20-3 0,4 5 0,-10-6 0,4 4 0,-2-2 0,4 4 0,3-7 0,-4 7 0,3-5 0,-2 5 0,1 0 0,1 0 0,-2 0 0,-4-7 0,3 7 0,-4-6 0,1 6 0,-4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38:02.812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1 112 24575,'6'0'0,"0"-2"0,-2 1 0,0-5 0,1 3 0,-2 0 0,3-2 0,-1 4 0,1-2 0,0 3 0,-1-2 0,1 1 0,0-3 0,0 2 0,8-1 0,-4 3 0,5 0 0,-7 0 0,-2 0 0,-2 3 0,0-1 0,-1 2 0,6-1 0,-3 1 0,2 1 0,0-2 0,-2 2 0,3-1 0,-4-1 0,1-3 0,0 0 0,-3 2 0,2-2 0,-1 4 0,-2-2 0,3-2 0,-2 3 0,3-3 0,0 0 0,-1 0 0,1 0 0,3 0 0,-3-3 0,2 3 0,-2-6 0,-1 6 0,1-2 0,0 2 0,2 0 0,-2-3 0,3 1 0,-6-2 0,1 1 0,2-1 0,1-1 0,4 5 0,-3-8 0,4 3 0,0-3 0,-4 3 0,2-1 0,0 1 0,-2 0 0,3-2 0,-4 6 0,0-7 0,-1 5 0,-3-2 0,3-1 0,-4 1 0,2 1 0,1 3 0,-2-4 0,5 4 0,-2-1 0,3 2 0,-4 0 0,4 0 0,-6 2 0,5-1 0,-5 2 0,3-3 0,0 0 0,2 2 0,-2 1 0,2 1 0,-2-2 0,2 1 0,-2-1 0,3 2 0,-4-2 0,1-2 0,0 0 0,-2 3 0,6-2 0,-7 4 0,4-4 0,-3 1 0,2 1 0,0 0 0,-2 0 0,2 3 0,0-6 0,0 2 0,0-2 0,0 3 0,0-3 0,-2 5 0,5-4 0,-2 5 0,0-6 0,-1 3 0,3-3 0,-4 0 0,4 0 0,-3 2 0,-1 2 0,1-1 0,0 2 0,-1-4 0,4 3 0,-3 1 0,2-3 0,0 1 0,-1-1 0,0 1 0,-1 1 0,0 1 0,0-4 0,0 1 0,2 0 0,-2 2 0,2-1 0,0-1 0,-2 4 0,2-3 0,1 6 0,0-1 0,-1-1 0,0-2 0,-2 0 0,3-1 0,-4 2 0,5-1 0,-4 1 0,-2 0 0,2-1 0,0 1 0,-1-1 0,1-1 0,0 1 0,0-3 0,-1 2 0,1-3 0,0 4 0,-1-5 0,-2 6 0,0-1 0,-1-1 0,2 2 0,-1-4 0,2 2 0,-2 1 0,3-2 0,0 0 0,7-3 0,4 0 0,20 0 0,-9-5 0,10 1 0,-12-4 0,-7 3 0,-2-1 0,-6 2 0,1-2 0,-2-2 0,9-3 0,-7 1 0,8-10 0,-8 9 0,0-3 0,-7 5 0,2 5 0,-2 0 0,6 1 0,-5-3 0,-2 0 0,2 2 0,-2 3 0,2 1 0,8 0 0,-5 0 0,10 0 0,-11 0 0,-1 0 0,3 0 0,-4 0 0,2 0 0,0 0 0,-2 0 0,2 1 0,0 0 0,-1 2 0,2 0 0,-3-3 0,1 3 0,0-3 0,1 0 0,-3 2 0,0-2 0,1 0 0,4-5 0,4 1 0,-1-6 0,1 9 0,-2-9 0,-4 5 0,1-2 0,8-5 0,-10 5 0,11-6 0,-10 9 0,-1-6 0,2 7 0,-5-3 0,5 5 0,-6-4 0,1 4 0,0-7 0,2 7 0,2-7 0,7 4 0,-2-3 0,4 4 0,-8 0 0,2 3 0,-4 3 0,3-3 0,-2 5 0,1-5 0,-3 6 0,-1-3 0,0 5 0,2-4 0,-1 4 0,-1-5 0,-2 1 0,1 1 0,1-2 0,-3 2 0,4 1 0,0-3 0,0 2 0,-1-4 0,1 4 0,-1-4 0,-1 4 0,-2-1 0,4 1 0,-3 1 0,6-3 0,-7 2 0,4-4 0,-3 1 0,3-2 0,-1 2 0,1-1 0,-2 5 0,2-6 0,0 6 0,0-5 0,0 3 0,0 0 0,0-1 0,0-1 0,1-2 0,0 2 0,9 0 0,-5 0 0,12-2 0,9 0 0,8-6 0,26-3 0,-23-2 0,7 2 0,-30 3 0,-5 2 0,-8 2 0,-1-2 0,2 4 0,-2-2 0,4 2 0,-6-7 0,2 5 0,0-1 0,8-4 0,3 3 0,7-5 0,-5 2 0,-1 0 0,-6 2 0,-1-2 0,0 1 0,1-3 0,-4 6 0,1-5 0,-4 5 0,1-1 0,-2 2 0,-2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42:10.814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22 24575,'25'0'0,"-8"0"0,-5 0 0,-1 0 0,-4 0 0,3-2 0,-1 1 0,-2-2 0,0 3 0,0 0 0,0 0 0,0 0 0,1 0 0,-1 0 0,4 0 0,-3 0 0,1-4 0,0 3 0,-3-6 0,2 7 0,-1-3 0,0 3 0,0 0 0,0 0 0,4 0 0,-3 0 0,2 0 0,-3 0 0,5 3 0,-5-3 0,7 4 0,-7-1 0,5 2 0,-5 1 0,0-1 0,4 1 0,-6-2 0,4 4 0,-4 2 0,2-2 0,0-1 0,-4-1 0,4-5 0,-2 6 0,-1-3 0,2 0 0,-5 6 0,2-6 0,1 6 0,-1-6 0,4 2 0,0-4 0,2 4 0,-3-5 0,4 6 0,0-7 0,2 7 0,-3-7 0,1 4 0,1-4 0,-4 0 0,4 0 0,-4 0 0,1 0 0,-1 0 0,0 0 0,4-4 0,-3 4 0,6-3 0,-7 3 0,7 0 0,-6-4 0,3 3 0,-1-1 0,-1 2 0,1-5 0,-3 5 0,0-3 0,3 3 0,2 0 0,-1 0 0,3 0 0,-5 3 0,0-3 0,2 5 0,0-5 0,1 2 0,9-1 0,-10 6 0,9-7 0,-12 7 0,6-6 0,-5 2 0,1 0 0,-3 1 0,0 3 0,1-3 0,-2 3 0,3-4 0,-2 5 0,0-1 0,3 1 0,-1-2 0,1 2 0,-3-1 0,0 1 0,-3-2 0,-1 2 0,-3-1 0,4 0 0,-3 0 0,1 1 0,-2-1 0,0 1 0,0-3 0,0 3 0,0 4 0,4-5 0,-3 3 0,1-3 0,-2 1 0,0-1 0,4 1 0,1-2 0,5 2 0,-3-4 0,4-1 0,-4-3 0,1 3 0,-1-2 0,0 3 0,0-4 0,2 0 0,-2 0 0,0 0 0,0 0 0,0 0 0,0 0 0,-2 2 0,0-1 0,-3 6 0,7-6 0,-8 5 0,12-5 0,-7 2 0,7 0 0,-1 4 0,-1 1 0,-1 3 0,0-8 0,0 4 0,-1-2 0,-2 1 0,0-2 0,2 3 0,-3-3 0,2 3 0,-1-3 0,-2 3 0,0-7 0,-1 7 0,4-3 0,-1 3 0,-3 0 0,-1 0 0,4 1 0,-2-1 0,4-3 0,0 2 0,-2-5 0,-4 6 0,4-6 0,-3 5 0,3-2 0,-2 4 0,1-1 0,-2-1 0,3 2 0,-3-1 0,3-4 0,-7 4 0,7-2 0,-6 2 0,5-3 0,-5 2 0,5-1 0,-5 5 0,3 0 0,-4 2 0,3-5 0,-3 3 0,4-5 0,-1 8 0,-3-4 0,4 1 0,-4 8 0,3-8 0,-1 11 0,0-12 0,-2 2 0,3-5 0,-1 4 0,1-2 0,-3 2 0,0-1 0,0-3 0,0 2 0,0-2 0,0 2 0,0-1 0,0 1 0,0-1 0,3 0 0,-2 0 0,5-2 0,-5 0 0,5-4 0,-5 6 0,2-3 0,-3 3 0,0 1 0,0-1 0,0 1 0,0-2 0,0 1 0,0 1 0,0-1 0,0 0 0,0 4 0,0-4 0,0 7 0,0-5 0,0 1 0,0-3 0,-3-3 0,2 2 0,-2-2 0,3 1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42:10.815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1802 1 24575,'0'1'0,"0"4"0,0 5 0,0-2 0,0-2 0,4 0 0,-3 1 0,4-2 0,-5 1 0,0 0 0,3 3 0,-3-3 0,4 3 0,-4-3 0,0 0 0,0 0 0,4 1 0,-4-2 0,5 2 0,-5 1 0,0-1 0,0 2 0,0-3 0,0 0 0,0-1 0,0 4 0,0-2 0,0 2 0,0-1 0,0 0 0,0 1 0,-5 0 0,5-4 0,-4 4 0,4-3 0,0 3 0,-4-5 0,4 4 0,-8-4 0,3 2 0,-3-2 0,-5 0 0,7 1 0,-6 0 0,9-1 0,-10 1 0,8-2 0,-20 4 0,17-2 0,-9 0 0,8-1 0,6 2 0,-7 0 0,7 0 0,-1 0 0,0 0 0,2 0 0,-5 0 0,6 0 0,-7 3 0,8-2 0,-7 4 0,6-5 0,-4 7 0,1-4 0,0 3 0,-1-2 0,2 7 0,6-6 0,-2 8 0,3-10 0,-4 0 0,0 0 0,0-2 0,0 1 0,3-4 0,-2 1 0,3-2 0,-4 4 0,4-2 0,-3 2 0,7-1 0,-8-1 0,3 2 0,2-1 0,-4-1 0,6 2 0,-7-2 0,9 1 0,-5 3 0,5-1 0,-1 0 0,1 1 0,-5-3 0,4 3 0,-7-3 0,10 3 0,-5-2 0,3 2 0,-2-4 0,-2-1 0,0 5 0,-2-6 0,1 6 0,0-4 0,1 2 0,2-1 0,-6-1 0,3 2 0,-4-1 0,0-1 0,0 2 0,0-1 0,0 0 0,0 2 0,0 2 0,0 3 0,3-4 0,0 0 0,-1-4 0,-2 2 0,0 2 0,0-2 0,0 0 0,0 0 0,0-1 0,-2-3 0,-1 3 0,0-3 0,3 3 0,0 0 0,-4-3 0,3 6 0,-2-3 0,-2 1 0,5 1 0,-4-5 0,4 3 0,0 1 0,-4-4 0,4 1 0,-7-3 0,5 5 0,-2-3 0,0 1 0,4 1 0,-8-5 0,3 4 0,-1-2 0,4 1 0,-3 1 0,1 1 0,-5-1 0,5 1 0,-5 0 0,6-1 0,-7-3 0,6 5 0,-3-3 0,2 1 0,0 0 0,-2-3 0,1 3 0,2-2 0,-3-2 0,2 3 0,-5 0 0,2 0 0,0 0 0,3 3 0,-3-6 0,4 7 0,-5-5 0,1 5 0,0-4 0,-1-1 0,3 1 0,-1 0 0,3 1 0,-1 1 0,-2-4 0,2 1 0,-3 1 0,2 1 0,-1-1 0,2-1 0,-3 1 0,-1 1 0,0-1 0,1 2 0,-3-1 0,1 2 0,-3-3 0,5 0 0,-4 0 0,6 0 0,-5 0 0,6 0 0,0 0 0,-7 0 0,8 3 0,-9-2 0,4 1 0,1-3 0,-1 3 0,4-1 0,-3-2 0,4 3 0,-5-1 0,5 1 0,0 2 0,0-5 0,-1 4 0,1-3 0,-4 0 0,8 3 0,-4-3 0,-1 1 0,5 1 0,-8-4 0,3 4 0,-3-2 0,0 2 0,-2-4 0,7 2 0,-5-2 0,3 2 0,-4-3 0,2 0 0,-3 0 0,5 2 0,-3-1 0,3 2 0,-3-3 0,0 0 0,0 3 0,0 0 0,2 4 0,-1-5 0,5 4 0,-1-3 0,-1 6 0,0-5 0,-6 4 0,2-4 0,0 1 0,0-2 0,3 3 0,-3-5 0,4 4 0,-2-2 0,-1 2 0,2-3 0,1 0 0,-3 1 0,1 4 0,-2-1 0,3 0 0,-2 0 0,6 0 0,-4 0 0,1-3 0,4 3 0,-8-3 0,3 2 0,-3 0 0,0-1 0,0-3 0,-2 5 0,2-3 0,0 1 0,2 0 0,-1 1 0,2 0 0,-3-2 0,0 1 0,3-2 0,-3 1 0,8 3 0,-5 1 0,5-2 0,0 1 0,-3-2 0,1 1 0,-5-4 0,6 5 0,-11-4 0,7 2 0,-7 1 0,4-4 0,-1 5 0,1-5 0,-1 3 0,0-3 0,0 3 0,1-3 0,0 3 0,-1 5 0,1-5 0,-5 1 0,4-1 0,-7-4 0,6 2 0,-2 1 0,0 3 0,3 0 0,-8 6 0,3-6 0,-2 1 0,6-2 0,3-1 0,4-2 0,2 4 0,-8-5 0,8 5 0,-1-3 0,-3-1 0,1 5 0,-1-5 0,-3 5 0,8-1 0,-9-3 0,6 2 0,-7-3 0,6 2 0,0-1 0,-1 2 0,2-1 0,-6 0 0,0-1 0,5 3 0,-7-5 0,0 1 0,-2-2 0,5 2 0,1-1 0,2 3 0,-4-4 0,1 0 0,0 0 0,-2 2 0,2-2 0,0 3 0,-1-3 0,1 0 0,-1 3 0,1 0 0,-4 0 0,6 3 0,-9-3 0,9 1 0,-6 1 0,4-1 0,-2-1 0,-1 5 0,1-7 0,2 7 0,0-7 0,8 3 0,-9-2 0,8 3 0,-6-1 0,3-1 0,-1 2 0,-3-5 0,6 7 0,-5-7 0,3 2 0,-5-2 0,0 0 0,1 0 0,0 0 0,-2 0 0,-2 0 0,3 0 0,-6 0 0,4 0 0,-1 0 0,1 0 0,1 0 0,-3 0 0,5 4 0,0-4 0,-2 3 0,2-3 0,0 0 0,0-3 0,-2 3 0,7-6 0,-2 6 0,5-3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11:54.569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1 149 24575,'12'0'0,"1"-3"0,-3 1 0,1-5 0,-1 3 0,-4 0 0,7-2 0,-3 3 0,3 0 0,-1 3 0,3-2 0,-3 1 0,3-6 0,-3 6 0,17-4 0,-6 5 0,10 0 0,-16 0 0,-4 0 0,-5 5 0,4-4 0,-8 6 0,17-4 0,-8 3 0,5 0 0,1-2 0,-6 3 0,5-3 0,-5 1 0,-1-5 0,1 0 0,-9 3 0,10-3 0,-5 4 0,-3 0 0,2-4 0,1 3 0,3-3 0,1 0 0,-3 0 0,4 0 0,7 0 0,-8-3 0,3 3 0,-1-8 0,-7 8 0,7-3 0,-1 3 0,3 0 0,-5-5 0,9 4 0,-17-5 0,9 2 0,-1-1 0,5-3 0,4 8 0,-3-10 0,9 5 0,-2-7 0,-6 6 0,6-2 0,-4 0 0,-5 2 0,7-3 0,-6 8 0,0-10 0,-5 6 0,-6-1 0,7-2 0,-7 2 0,0 0 0,5 4 0,-1-3 0,7 3 0,-3-1 0,3 3 0,-5 0 0,9 0 0,-15 3 0,13-1 0,-15 1 0,9-3 0,-1 0 0,7 2 0,-5 3 0,5-1 0,-6 0 0,3 0 0,-3-2 0,10 4 0,-13-4 0,2-2 0,1 0 0,-3 5 0,11-4 0,-15 6 0,11-6 0,-9 2 0,5-1 0,-1 3 0,-1-1 0,1 4 0,3-8 0,-3 4 0,0-4 0,3 4 0,-2-4 0,-5 6 0,13-5 0,-7 7 0,3-8 0,-5 4 0,7-4 0,-9 0 0,13 0 0,-10 4 0,-3-1 0,3 3 0,-1-1 0,1-4 0,7 5 0,-7 1 0,3-5 0,3 3 0,-4-2 0,1 0 0,-3 3 0,1 0 0,-1-4 0,-1 0 0,5 1 0,-3 2 0,5-1 0,-2-1 0,-5 5 0,7-4 0,0 8 0,1-1 0,-1-2 0,-2-1 0,-3-3 0,5 1 0,-7 2 0,9 0 0,-8-2 0,-3 2 0,5-1 0,-3 1 0,-1 0 0,1-5 0,0 5 0,1-7 0,-1 6 0,3-6 0,-3 5 0,-1-6 0,-3 9 0,-4-3 0,0 0 0,5 2 0,-1-6 0,2 3 0,-1 3 0,3-4 0,1-2 0,16-2 0,8 0 0,46 0 0,-22-5 0,22-1 0,-25-4 0,-16 3 0,-5-2 0,-14 5 0,4-5 0,-4-1 0,18-5 0,-14 1 0,17-10 0,-17 8 0,-2-3 0,-13 6 0,3 9 0,-5-2 0,15 2 0,-12-4 0,-3 1 0,3 0 0,-5 6 0,4 1 0,20 0 0,-12 0 0,24 0 0,-27 0 0,-3 0 0,7 0 0,-9 0 0,9 0 0,-4 0 0,-5 0 0,7 1 0,-2 1 0,1 3 0,-1-3 0,-5-2 0,3 5 0,2-5 0,1 0 0,-7 3 0,1-3 0,1 0 0,7-8 0,14 4 0,-7-10 0,4 13 0,-4-12 0,-10 7 0,3-4 0,18-6 0,-24 6 0,26-6 0,-24 9 0,1-6 0,4 11 0,-13-7 0,11 6 0,-13-2 0,5 4 0,-3-11 0,4 11 0,7-9 0,14 3 0,-4-1 0,7 4 0,-16 1 0,5 3 0,-10 3 0,8-3 0,-4 7 0,-1-7 0,-5 8 0,-1-4 0,-1 6 0,3-4 0,1 5 0,-7-9 0,2 5 0,-1-1 0,1-2 0,-6 4 0,9-1 0,-1-3 0,1 2 0,-1-4 0,3 4 0,-5-5 0,-2 7 0,-3-4 0,7 4 0,-4-1 0,11-2 0,-15 1 0,11-5 0,-7 3 0,5-4 0,-3 2 0,2-1 0,-1 7 0,1-8 0,3 8 0,-3-7 0,1 5 0,-1-2 0,1 1 0,-1-2 0,5-3 0,-1 3 0,20-1 0,-13 1 0,29-3 0,18 0 0,18-8 0,57-4 0,-49-3 0,12 4 0,-63 3 0,-11 2 0,-20 3 0,1-2 0,4 5 0,-7-3 0,9 3 0,-13-9 0,7 7 0,-1-3 0,15-4 0,7 4 0,20-8 0,-15 4 0,-3 0 0,-11 1 0,0-1 0,-4 3 0,2-7 0,-7 9 0,3-6 0,-11 5 0,3 1 0,-5 0 0,-4 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42:10.816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80 0 24575,'0'9'0,"-7"-1"0,6 10 0,-13-8 0,8 8 0,-5-12 0,2 7 0,2-3 0,-2 0 0,5-1 0,0 0 0,4-1 0,-3 1 0,2-3 0,-3 3 0,4 1 0,4 3 0,-3 7 0,2-7 0,-3 8 0,0-9 0,4-2 0,-4-1 0,12-2 0,-8-1 0,4 1 0,0-5 0,-4 7 0,1-4 0,1 4 0,0-3 0,1 0 0,1 1 0,4 3 0,-4-1 0,0 1 0,-1 2 0,-6-5 0,3 3 0,3-1 0,-6-2 0,11 5 0,-12-5 0,4 3 0,-1-1 0,-2 0 0,3 1 0,-4 2 0,0-2 0,0 3 0,0-3 0,0 2 0,0-5 0,0 3 0,0-5 0,0 4 0,0 1 0,0 3 0,0-3 0,0 0 0,0-1 0,0-2 0,0 3 0,0-5 0,-5 12 0,3-9 0,-3 11 0,9-9 0,-4 2 0,4 1 0,-1-3 0,-1 3 0,0-4 0,3 1 0,-5-1 0,4-2 0,3-1 0,-2 4 0,4-4 0,-3 3 0,2-5 0,0-1 0,8 0 0,-4 1 0,5 1 0,-2 0 0,1-1 0,-3-3 0,-1 5 0,-5-5 0,4 5 0,-2-3 0,3 4 0,-7-2 0,-2 2 0,1-1 0,-4 1 0,7-1 0,-6 1 0,4 0 0,-5 2 0,0 1 0,0 2 0,0 0 0,0 9 0,-5-7 0,4 5 0,-3-5 0,4-5 0,0 3 0,0-2 0,0 0 0,0 1 0,0-3 0,0 1 0,0-2 0,0 3 0,7-5 0,-4 6 0,7-5 0,-5 2 0,2 0 0,1-1 0,1 1 0,2-4 0,-2 3 0,2-2 0,1-1 0,-3-1 0,6 3 0,-2-3 0,-1 4 0,-1-4 0,-6 3 0,5-2 0,-5-2 0,7 4 0,-4-1 0,0 0 0,1 2 0,2 0 0,1-2 0,0 0 0,3 0 0,-6-1 0,3-1 0,-5 3 0,2-2 0,2 2 0,-2 0 0,2 1 0,-2 2 0,-5-2 0,0 12 0,-4-11 0,0 11 0,3-9 0,-3 0 0,9 2 0,-6 1 0,2-2 0,-2 1 0,-3-5 0,4-2 0,1 2 0,3-1 0,-5 0 0,6 0 0,-2 1 0,6-1 0,-2 1 0,5 0 0,-3-5 0,2 5 0,-2-7 0,1 3 0,-1-3 0,3 0 0,0 2 0,-3 0 0,-2 1 0,0-3 0,10 4 0,-3 0 0,3 0 0,-9 0 0,-4-4 0,0 2 0,-1-2 0,-2 7 0,2-7 0,-2 3 0,-2 0 0,9-3 0,-7 6 0,6-5 0,-2 5 0,-2-5 0,4 1 0,-2 0 0,4 3 0,-6 0 0,1 0 0,0-3 0,-1-2 0,-2 2 0,2-1 0,-2 3 0,-1-2 0,3-1 0,-2 1 0,0 2 0,2-3 0,-7 4 0,7-5 0,-6 7 0,6-5 0,-2 2 0,3-1 0,0 1 0,-1-4 0,2 5 0,-1-4 0,-1 3 0,-2-2 0,2-2 0,-3 4 0,7-3 0,-2 1 0,7 3 0,-8-4 0,5 5 0,-5-3 0,-1 4 0,1-1 0,1 0 0,-2 1 0,1 0 0,0-4 0,3-1 0,-2 2 0,-1-1 0,-1 4 0,-2 0 0,-1-2 0,3-2 0,-5 3 0,0-1 0,2-2 0,-3 3 0,3-3 0,-1 2 0,1 0 0,2 1 0,1-6 0,-4 3 0,5-3 0,-3 3 0,2-3 0,-2 4 0,0-2 0,0-2 0,1 4 0,1-4 0,2 3 0,-1-3 0,2 3 0,0-3 0,0 0 0,0 0 0,-7 3 0,4-3 0,-2 4 0,3-4 0,-1 2 0,5 2 0,-2 0 0,4-2 0,-5-2 0,6 0 0,-3 0 0,1 3 0,-1-2 0,-4 2 0,-1-3 0,1 0 0,-3 2 0,-1-1 0,-4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42:10.81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1737 9 24575,'-14'0'0,"-1"0"0,1 0 0,0 0 0,4 0 0,1 0 0,-1 0 0,1-4 0,0 3 0,-2-2 0,-2 3 0,-1 0 0,-6 0 0,10 3 0,-2-2 0,2 3 0,-5-1 0,1-2 0,-4 6 0,7-6 0,-3 3 0,5 0 0,0-4 0,-1 8 0,1-4 0,-2 1 0,-2-2 0,3-1 0,-4 3 0,4 0 0,1-1 0,-4-1 0,-3 2 0,6 3 0,-3-4 0,8-1 0,-4 1 0,-1-3 0,1 6 0,0-3 0,-2 1 0,3 1 0,-2-5 0,4 7 0,-2-8 0,4 5 0,-7-2 0,2-3 0,-1 5 0,5-2 0,-4 1 0,4 4 0,-4-3 0,4 5 0,-3-8 0,2 5 0,-3-7 0,-1 0 0,0 0 0,0 0 0,2 0 0,-1 0 0,-1 0 0,0 0 0,0 0 0,1 0 0,1 0 0,-3 0 0,2 0 0,-1 0 0,1 0 0,-1 0 0,4 3 0,-2-2 0,4 3 0,-7-4 0,3 0 0,-2 0 0,-5 4 0,6-4 0,-6 5 0,6-5 0,0 0 0,-1 3 0,1 1 0,-1 3 0,1-1 0,0 0 0,4-1 0,-5-1 0,10 3 0,-5-2 0,5 4 0,0-3 0,0 2 0,0 0 0,0 0 0,0 1 0,0-1 0,-4-4 0,3 3 0,-3-3 0,0 4 0,2 0 0,-6-4 0,7 4 0,-2-4 0,-3 0 0,1 3 0,-4-1 0,-1 0 0,1 3 0,-1-5 0,6 3 0,-5-5 0,8 5 0,-8-7 0,4 7 0,-4-6 0,-5 6 0,4-6 0,-4 6 0,3-3 0,3 1 0,-2 3 0,5-5 0,-3 1 0,6 4 0,-6-7 0,6 6 0,-5-6 0,1 3 0,-3-4 0,-1 0 0,5 3 0,-4-2 0,4 2 0,-4 1 0,0-3 0,-2 2 0,6 1 0,-3-3 0,2 5 0,-2-4 0,-2 1 0,5 1 0,-4-4 0,8 8 0,-4-3 0,5 3 0,-3-4 0,-3 3 0,-3-7 0,-1 8 0,1-7 0,4 5 0,-4-4 0,8 5 0,-8-7 0,8 7 0,-7-2 0,7 2 0,-8 1 0,8 0 0,-3 1 0,4-1 0,0 0 0,0 0 0,0 0 0,0-1 0,0 1 0,0 5 0,0-5 0,0 3 0,0-2 0,0-2 0,0 1 0,0 0 0,-4-3 0,3 1 0,-7-1 0,-2 3 0,-4 1 0,-1-5 0,1 3 0,4-7 0,6 8 0,-5-8 0,5 4 0,-7-4 0,2 0 0,-1 0 0,-4 0 0,8-4 0,-7 4 0,9-4 0,-7 4 0,3 0 0,-2 0 0,1 0 0,-2 0 0,2 4 0,4 0 0,-3 1 0,2 1 0,1-1 0,-4-1 0,9 3 0,-9-3 0,9 4 0,-10-3 0,9 3 0,-2-4 0,3 3 0,0 2 0,0-1 0,0-1 0,3 1 0,3-3 0,-1 2 0,3-3 0,-7 4 0,4 1 0,-5-2 0,0 0 0,0 2 0,0-1 0,0 0 0,-5-4 0,4 3 0,-3-2 0,4 7 0,-4-4 0,2 4 0,-1-5 0,3 2 0,0-1 0,0 0 0,-5-4 0,4 3 0,-6-6 0,1 3 0,-4-4 0,1 0 0,-1 3 0,0-2 0,1 2 0,-1-3 0,1 0 0,0 0 0,-1 0 0,4 5 0,-1-5 0,1 3 0,2-3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42:10.81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81 24575,'28'0'0,"-8"-4"0,-3 3 0,3-5 0,-4 3 0,1-2 0,-3-2 0,0-1 0,-2 5 0,2 0 0,0 3 0,-3-5 0,9 4 0,-12-8 0,9 8 0,-10-9 0,9 9 0,-4-2 0,1 3 0,-1 0 0,-4-4 0,3 1 0,-2-1 0,9 4 0,-4 0 0,5 0 0,-5 0 0,-6 4 0,-4 3 0,-4 3 0,0-1 0,0 2 0,6-6 0,-4 4 0,9-3 0,-3 0 0,-1 2 0,6-7 0,-6 4 0,0-1 0,-1 1 0,-1 1 0,-2 3 0,9-8 0,-12 9 0,11-6 0,-2 3 0,4-3 0,-1-4 0,3 0 0,-4 0 0,3-4 0,-1 3 0,1-5 0,-2 6 0,-3-3 0,2 2 0,-11-9 0,12 9 0,-4-4 0,-2 1 0,8 4 0,-9-10 0,10 9 0,-2-5 0,-1 3 0,2 2 0,-8-9 0,7 9 0,-6-5 0,6 6 0,-1 0 0,2 0 0,0 0 0,-1 0 0,-1 0 0,2 0 0,-2 0 0,-2 0 0,-6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42:10.819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94 24575,'11'-6'0,"-2"-6"0,13 10 0,0-9 0,4 8 0,-7-8 0,1 9 0,-8-4 0,0 6 0,3 0 0,-2 0 0,-6-6 0,4 4 0,-5-3 0,8 5 0,-1-8 0,-1 7 0,0-4 0,8 0 0,-2 1 0,4-1 0,-4 5 0,-5 0 0,-6 5 0,5-1 0,-5 6 0,1-1 0,4-4 0,-7 9 0,14-6 0,1-2 0,-5 7 0,2-11 0,-17 10 0,14-10 0,-8 9 0,7-3 0,-1-1 0,-2 6 0,0-13 0,-10 13 0,12-12 0,-4 5 0,4-6 0,0 0 0,3 0 0,-3-6 0,7 5 0,-6-6 0,6 7 0,-6 0 0,-1 0 0,2 0 0,6 0 0,-2-6 0,8 6 0,-5-8 0,-3 3 0,-6 4 0,8-5 0,-6 6 0,24 0 0,-20-7 0,14 6 0,-20-6 0,3 7 0,-9-6 0,5 5 0,-4-4 0,5 5 0,4-8 0,-6 8 0,4-6 0,-2 6 0,2 0 0,-1 0 0,-1 0 0,-4-8 0,3 8 0,-4-7 0,1 7 0,-4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5T16:42:10.820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1 112 24575,'6'0'0,"0"-2"0,-2 1 0,0-5 0,1 3 0,-2 0 0,3-2 0,-1 4 0,1-2 0,0 3 0,-1-2 0,1 1 0,0-3 0,0 2 0,8-1 0,-4 3 0,5 0 0,-7 0 0,-2 0 0,-2 3 0,0-1 0,-1 2 0,6-1 0,-3 1 0,2 1 0,0-2 0,-2 2 0,3-1 0,-4-1 0,1-3 0,0 0 0,-3 2 0,2-2 0,-1 4 0,-2-2 0,3-2 0,-2 3 0,3-3 0,0 0 0,-1 0 0,1 0 0,3 0 0,-3-3 0,2 3 0,-2-6 0,-1 6 0,1-2 0,0 2 0,2 0 0,-2-3 0,3 1 0,-6-2 0,1 1 0,2-1 0,1-1 0,4 5 0,-3-8 0,4 3 0,0-3 0,-4 3 0,2-1 0,0 1 0,-2 0 0,3-2 0,-4 6 0,0-7 0,-1 5 0,-3-2 0,3-1 0,-4 1 0,2 1 0,1 3 0,-2-4 0,5 4 0,-2-1 0,3 2 0,-4 0 0,4 0 0,-6 2 0,5-1 0,-5 2 0,3-3 0,0 0 0,2 2 0,-2 1 0,2 1 0,-2-2 0,2 1 0,-2-1 0,3 2 0,-4-2 0,1-2 0,0 0 0,-2 3 0,6-2 0,-7 4 0,4-4 0,-3 1 0,2 1 0,0 0 0,-2 0 0,2 3 0,0-6 0,0 2 0,0-2 0,0 3 0,0-3 0,-2 5 0,5-4 0,-2 5 0,0-6 0,-1 3 0,3-3 0,-4 0 0,4 0 0,-3 2 0,-1 2 0,1-1 0,0 2 0,-1-4 0,4 3 0,-3 1 0,2-3 0,0 1 0,-1-1 0,0 1 0,-1 1 0,0 1 0,0-4 0,0 1 0,2 0 0,-2 2 0,2-1 0,0-1 0,-2 4 0,2-3 0,1 6 0,0-1 0,-1-1 0,0-2 0,-2 0 0,3-1 0,-4 2 0,5-1 0,-4 1 0,-2 0 0,2-1 0,0 1 0,-1-1 0,1-1 0,0 1 0,0-3 0,-1 2 0,1-3 0,0 4 0,-1-5 0,-2 6 0,0-1 0,-1-1 0,2 2 0,-1-4 0,2 2 0,-2 1 0,3-2 0,0 0 0,7-3 0,4 0 0,20 0 0,-9-5 0,10 1 0,-12-4 0,-7 3 0,-2-1 0,-6 2 0,1-2 0,-2-2 0,9-3 0,-7 1 0,8-10 0,-8 9 0,0-3 0,-7 5 0,2 5 0,-2 0 0,6 1 0,-5-3 0,-2 0 0,2 2 0,-2 3 0,2 1 0,8 0 0,-5 0 0,10 0 0,-11 0 0,-1 0 0,3 0 0,-4 0 0,2 0 0,0 0 0,-2 0 0,2 1 0,0 0 0,-1 2 0,2 0 0,-3-3 0,1 3 0,0-3 0,1 0 0,-3 2 0,0-2 0,1 0 0,4-5 0,4 1 0,-1-6 0,1 9 0,-2-9 0,-4 5 0,1-2 0,8-5 0,-10 5 0,11-6 0,-10 9 0,-1-6 0,2 7 0,-5-3 0,5 5 0,-6-4 0,1 4 0,0-7 0,2 7 0,2-7 0,7 4 0,-2-3 0,4 4 0,-8 0 0,2 3 0,-4 3 0,3-3 0,-2 5 0,1-5 0,-3 6 0,-1-3 0,0 5 0,2-4 0,-1 4 0,-1-5 0,-2 1 0,1 1 0,1-2 0,-3 2 0,4 1 0,0-3 0,0 2 0,-1-4 0,1 4 0,-1-4 0,-1 4 0,-2-1 0,4 1 0,-3 1 0,6-3 0,-7 2 0,4-4 0,-3 1 0,3-2 0,-1 2 0,1-1 0,-2 5 0,2-6 0,0 6 0,0-5 0,0 3 0,0 0 0,0-1 0,0-1 0,1-2 0,0 2 0,9 0 0,-5 0 0,12-2 0,9 0 0,8-6 0,26-3 0,-23-2 0,7 2 0,-30 3 0,-5 2 0,-8 2 0,-1-2 0,2 4 0,-2-2 0,4 2 0,-6-7 0,2 5 0,0-1 0,8-4 0,3 3 0,7-5 0,-5 2 0,-1 0 0,-6 2 0,-1-2 0,0 1 0,1-3 0,-4 6 0,1-5 0,-4 5 0,1-1 0,-2 2 0,-2 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79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23 24575,'27'0'0,"-9"0"0,-6 0 0,0 0 0,-5 0 0,4-2 0,-2 1 0,-1-3 0,-1 4 0,1 0 0,-1 0 0,0 0 0,3 0 0,-3 0 0,4 0 0,-3 0 0,3-3 0,-2 2 0,-3-6 0,2 7 0,-1-4 0,2 4 0,-2 0 0,0 0 0,4 0 0,-2 0 0,3 0 0,-5 0 0,5 4 0,-4-4 0,7 3 0,-8 1 0,6 0 0,-6 3 0,1-2 0,3 2 0,-6-4 0,5 6 0,-5 1 0,3-2 0,-1 0 0,-3-2 0,3-5 0,-2 6 0,-1-2 0,2-1 0,-5 6 0,4-5 0,-2 5 0,1-6 0,3 3 0,0-6 0,2 6 0,-2-6 0,4 6 0,-1-7 0,3 7 0,-3-7 0,1 5 0,-1-5 0,-2 0 0,4 0 0,-5 0 0,2 0 0,-2 0 0,0 0 0,5-5 0,-3 5 0,5-3 0,-7 3 0,9 0 0,-7-4 0,2 3 0,0-1 0,-2 2 0,2-5 0,-4 5 0,2-4 0,0 4 0,3 0 0,1 0 0,2 0 0,-6 4 0,0-4 0,3 5 0,0-5 0,1 2 0,10-1 0,-13 6 0,12-7 0,-13 7 0,5-6 0,-5 3 0,3-1 0,-5 1 0,0 3 0,2-2 0,-3 2 0,3-4 0,-1 5 0,-1-1 0,4 1 0,-2-1 0,2 2 0,-3-2 0,-1 1 0,-3-1 0,-1 1 0,-3-1 0,4 0 0,-2 1 0,1 0 0,-3-1 0,0 1 0,0-2 0,0 2 0,0 4 0,3-4 0,-2 3 0,2-4 0,-3 1 0,0-1 0,4 1 0,0-1 0,7 1 0,-3-4 0,4-1 0,-5-3 0,1 4 0,0-3 0,0 3 0,-1-4 0,2 0 0,-2 0 0,0 0 0,2 0 0,-2 0 0,0 0 0,-2 2 0,1-1 0,-5 6 0,9-6 0,-9 5 0,14-5 0,-9 3 0,7-1 0,0 4 0,0 1 0,-4 4 0,2-8 0,0 3 0,-1-3 0,-3 3 0,0-3 0,3 3 0,-4-3 0,2 3 0,0-2 0,-4 2 0,3-7 0,-3 7 0,5-2 0,-2 2 0,-3 0 0,-1 1 0,5 0 0,-4-1 0,7-2 0,-2 1 0,-2-5 0,-3 6 0,3-6 0,-2 5 0,2-1 0,-2 3 0,1-1 0,-1 0 0,2 1 0,-3-1 0,4-4 0,-8 4 0,7-2 0,-6 3 0,6-4 0,-6 3 0,5-3 0,-5 7 0,3-1 0,-4 3 0,3-6 0,-3 4 0,4-6 0,1 9 0,-5-5 0,3 1 0,-3 9 0,4-8 0,-3 11 0,2-13 0,-3 2 0,3-4 0,-2 3 0,3-2 0,-4 3 0,0-2 0,0-3 0,0 2 0,0-1 0,0 1 0,0-1 0,0 2 0,0-2 0,3 1 0,-2-1 0,5-3 0,-5 2 0,5-5 0,-4 6 0,2-2 0,-4 2 0,0 1 0,0-1 0,0 1 0,0-1 0,0 0 0,0 2 0,0-2 0,0 1 0,0 2 0,0-1 0,0 5 0,0-5 0,0 1 0,0-3 0,-4-2 0,2 1 0,0-1 0,2-1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792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1939 1 24575,'0'1'0,"0"4"0,0 3 0,0 0 0,0-2 0,3 0 0,-3 0 0,5-2 0,-5 2 0,0 0 0,4 1 0,-3 0 0,3 1 0,-4-2 0,0 0 0,0-1 0,3 0 0,-1 1 0,2 0 0,-4 1 0,0 0 0,0 1 0,0-2 0,0 0 0,0 0 0,0 1 0,0-1 0,0 3 0,0-1 0,0-2 0,0 2 0,-4-1 0,2 0 0,-1 1 0,3-2 0,0 1 0,-4-2 0,3 2 0,-8-4 0,4 3 0,-3-2 0,-6-1 0,7 2 0,-4 0 0,5-2 0,-7 2 0,7-2 0,-18 4 0,13-4 0,-7 4 0,9-5 0,6 4 0,-8 0 0,6-2 0,1 3 0,0-1 0,4-1 0,-9 1 0,9-1 0,-8 4 0,5-3 0,-4 5 0,6-5 0,-4 5 0,1-3 0,1 3 0,-3-2 0,2 8 0,8-8 0,-3 9 0,2-10 0,-3 0 0,0 0 0,0-1 0,0 2 0,5-7 0,-5 3 0,4-2 0,-4 3 0,4 0 0,-2-1 0,5 0 0,-4 1 0,0 0 0,2 0 0,-5-1 0,7 0 0,-5 2 0,6-2 0,-3 3 0,5-2 0,-2 2 0,2 0 0,-7-2 0,6 2 0,-8-2 0,11 2 0,-6-2 0,4 2 0,-3-2 0,-1-3 0,-2 5 0,2-5 0,-3 5 0,2-2 0,0 0 0,2 0 0,-5-1 0,3 0 0,-5 1 0,0 0 0,0 0 0,0 0 0,0-1 0,0 3 0,0 1 0,0 2 0,3-3 0,-3 1 0,4-3 0,-4-1 0,0 3 0,0-1 0,0 0 0,0-1 0,0-1 0,-4-1 0,4 1 0,-5-2 0,5 2 0,0 1 0,-3-3 0,1 4 0,-1 0 0,-1-1 0,3 1 0,-3-4 0,4 3 0,0 0 0,-5-3 0,4 2 0,-7-5 0,8 5 0,-5-1 0,1-2 0,3 4 0,-6-5 0,1 1 0,1 1 0,1-1 0,-1 1 0,1 2 0,-6-1 0,5 1 0,-3-1 0,4 1 0,-4-5 0,0 5 0,1-2 0,1 0 0,2 2 0,-4-4 0,3 1 0,-2 1 0,0-2 0,2 1 0,-4 1 0,1-1 0,-3 1 0,6 2 0,-3-4 0,4 4 0,-6-2 0,0 3 0,2-3 0,-1 0 0,4-1 0,-4 1 0,4 0 0,1 2 0,-5-5 0,4 3 0,-4 0 0,4 0 0,-4 0 0,5 0 0,-6-1 0,1 1 0,1 0 0,-1 2 0,-5-2 0,4 3 0,-3-3 0,2-1 0,-1 2 0,6-2 0,-6 1 0,6 0 0,2-1 0,-9 2 0,7 1 0,-6-2 0,2 3 0,0-4 0,2 1 0,3 2 0,-5-5 0,6 6 0,-5-3 0,4 3 0,0-1 0,2-2 0,-1 2 0,-2-3 0,-2 3 0,5 0 0,0-2 0,-1 0 0,4 1 0,-9-3 0,5 4 0,-5-1 0,-2-1 0,3-1 0,3 1 0,-4-3 0,5 2 0,-7-2 0,4 0 0,-3 0 0,5 4 0,-4-4 0,4 2 0,-4-2 0,1 0 0,-2 2 0,0 2 0,5 2 0,-2-3 0,5 2 0,-2-3 0,0 6 0,0-3 0,-5 2 0,-2-4 0,3 2 0,-2-1 0,5 0 0,-2-2 0,1 2 0,0 0 0,-1-1 0,2 0 0,0-1 0,-2 1 0,2 2 0,-6 1 0,6 0 0,-2 0 0,6-1 0,-4 0 0,1-1 0,3 0 0,-7 0 0,3 2 0,-5-4 0,2 4 0,-1-6 0,-2 4 0,3 0 0,-1-1 0,3 2 0,-1-1 0,1 0 0,-4 0 0,2-2 0,3 0 0,-4 2 0,9 2 0,-3 0 0,3-1 0,0 0 0,-6-1 0,6 0 0,-9-4 0,8 6 0,-11-2 0,6-2 0,-7 4 0,3-6 0,2 5 0,-1-4 0,1 3 0,-3-4 0,2 4 0,0-2 0,0 2 0,0 4 0,-1-5 0,-2 2 0,0-3 0,-4-2 0,6 4 0,-4-2 0,2 4 0,1 0 0,-7 4 0,4-3 0,-3-2 0,5 1 0,5-4 0,3 2 0,3 0 0,-7-4 0,6 6 0,-1-2 0,-1-2 0,-2 4 0,1-4 0,-3 4 0,8 0 0,-9-3 0,5 2 0,-6-5 0,4 6 0,2-4 0,-1 2 0,2 0 0,-7 0 0,2-1 0,3 2 0,-9-5 0,5 2 0,-5-2 0,4 4 0,2-4 0,2 2 0,-2-2 0,-1 0 0,0 0 0,-1 3 0,2-2 0,-1 1 0,-2-2 0,3 0 0,-1 3 0,0 0 0,-6 1 0,10 0 0,-11-1 0,10 0 0,-7 2 0,4-1 0,-1-1 0,-2 4 0,1-6 0,2 7 0,1-8 0,8 5 0,-9-4 0,8 4 0,-7-2 0,2 1 0,1 0 0,-4-4 0,9 6 0,-7-6 0,1 2 0,-5-2 0,4 0 0,-2 0 0,0 0 0,-2 0 0,-1 0 0,1 0 0,-6 0 0,7 0 0,-3 0 0,0 0 0,2 0 0,-1 0 0,3 3 0,-1-2 0,0 1 0,2-2 0,0 0 0,-3-2 0,2 1 0,5-4 0,-1 5 0,5-3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793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88-10 24575,'0'8'0,"-7"-1"0,6 11 0,-15-10 0,9 9 0,-5-10 0,3 4 0,1-2 0,-2 1 0,4-2 0,3 0 0,3-1 0,-4 1 0,4-1 0,-5 1 0,5 0 0,5 5 0,-5 5 0,4-5 0,-4 7 0,0-10 0,3-1 0,-2 1 0,13-6 0,-8 3 0,1-1 0,0-3 0,-1 5 0,-1-4 0,3 5 0,-3-4 0,4 1 0,-1 0 0,5 3 0,-3 0 0,-1 0 0,-2 1 0,-6-3 0,3 3 0,5-2 0,-7-1 0,9 4 0,-10-4 0,2 1 0,1 1 0,-3-1 0,3 2 0,-4 0 0,0 1 0,0 0 0,0-3 0,0 4 0,0-5 0,0 1 0,0-2 0,0 2 0,0 2 0,0 3 0,0-5 0,0 0 0,0 1 0,0-3 0,0 3 0,0-3 0,-5 9 0,3-6 0,-3 8 0,8-8 0,-1 2 0,1 2 0,1-5 0,-3 4 0,3-3 0,-1 0 0,-1-1 0,2-2 0,4 0 0,-2 2 0,3-1 0,-3 2 0,4-6 0,0 1 0,7-3 0,-3 3 0,3 1 0,0 0 0,1-2 0,-4-2 0,0 5 0,-7-6 0,7 6 0,-6-2 0,7 1 0,-12 1 0,1 0 0,1-1 0,-4 2 0,6-1 0,-7-1 0,5 1 0,-5 2 0,0 2 0,0 3 0,0-2 0,0 7 0,-5-5 0,5 5 0,-3-6 0,3-3 0,0 2 0,0-1 0,0 0 0,0 0 0,0-4 0,0 3 0,0-3 0,0 4 0,7-5 0,-6 4 0,12-4 0,-8 5 0,4-4 0,-1-1 0,1 4 0,4-6 0,-3 3 0,2 0 0,1-3 0,-2 1 0,3 1 0,1-2 0,-1 3 0,-2-4 0,-7 4 0,9-2 0,-10-1 0,9 2 0,-5-2 0,2 3 0,-2 0 0,5 0 0,2 0 0,-3-3 0,5 3 0,-7-4 0,3 2 0,-5 2 0,1-3 0,4 2 0,-3 2 0,2-1 0,-4 2 0,-2-1 0,-2 10 0,-4-10 0,0 12 0,4-11 0,-2 2 0,5 1 0,-3 1 0,2-3 0,-2 3 0,-4-6 0,3 0 0,2-1 0,5 1 0,-5 0 0,2 0 0,1 1 0,7-2 0,-2 0 0,4 1 0,-4-2 0,4 2 0,-2-6 0,2 3 0,-4-3 0,5 0 0,-1 2 0,-2-2 0,-3 4 0,0-4 0,12 3 0,-5 1 0,4 1 0,-9-3 0,-6-2 0,2 2 0,-2-1 0,-3 4 0,2-4 0,-2 2 0,0-1 0,7-1 0,-6 4 0,8-4 0,-7 4 0,2-4 0,5 2 0,-6 0 0,7 0 0,-7 2 0,1 0 0,-1-3 0,1-2 0,-3 2 0,1-2 0,-2 4 0,0-2 0,2-2 0,-2 4 0,0-2 0,3-1 0,-7 4 0,6-4 0,-5 4 0,5-2 0,-2-1 0,3 2 0,3-2 0,-4-1 0,3 4 0,-3-4 0,4 2 0,-7-1 0,4-1 0,-3 1 0,7 2 0,-1-4 0,5 6 0,-7-6 0,5 4 0,-5 1 0,-1 0 0,1 1 0,-1-1 0,2 2 0,-1-1 0,-1-3 0,3-1 0,1 1 0,-3 1 0,-2 2 0,-2 0 0,0-2 0,3 1 0,-7 0 0,3-2 0,0 1 0,-3 0 0,3 0 0,-1 2 0,2-3 0,0 3 0,2-6 0,-1 2 0,3-2 0,-3 4 0,1-4 0,-3 2 0,2 2 0,2-4 0,-3 3 0,3-3 0,1 1 0,-1 1 0,7 0 0,-7-2 0,4 0 0,-3 0 0,-3 3 0,2-3 0,-4 3 0,6-3 0,-3 3 0,7 0 0,-4 0 0,5 1 0,-3-4 0,3 0 0,-1 0 0,0 2 0,-2-2 0,-3 3 0,-1-3 0,2 0 0,-4 3 0,-2-3 0,-4 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794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1852 9 24575,'-16'0'0,"1"0"0,1 0 0,-2 0 0,6 0 0,0 0 0,0 0 0,0-3 0,-1 2 0,1-3 0,-4 4 0,-2 0 0,-4 0 0,9 4 0,-3-3 0,4 2 0,-6 1 0,1-3 0,-5 6 0,9-6 0,-3 3 0,4 0 0,0-4 0,-1 8 0,3-3 0,-4 0 0,-3-2 0,4 1 0,-3 0 0,4 1 0,0-1 0,-5-1 0,0 2 0,3 3 0,-1-3 0,7-2 0,-4 1 0,0-3 0,-1 7 0,2-3 0,-1-1 0,0 3 0,-2-6 0,7 6 0,-3-5 0,2 1 0,-4 1 0,-1-3 0,2 2 0,3 2 0,-3-2 0,4 7 0,-5-7 0,3 9 0,-1-11 0,2 7 0,-4-8 0,-1 0 0,2 0 0,-1 0 0,-1 0 0,2 0 0,-1 0 0,0 0 0,-1 0 0,0 0 0,2 0 0,-1 0 0,0 0 0,-2 0 0,4 0 0,-2 0 0,4 4 0,-5-3 0,6 3 0,-4-4 0,-1 0 0,0 0 0,-5 3 0,4-2 0,-3 3 0,4-4 0,-1 0 0,1 3 0,-1 2 0,1 3 0,1-3 0,-1 3 0,5-3 0,-6-1 0,10 3 0,-3-2 0,4 3 0,0 0 0,0 0 0,0 2 0,0-3 0,0 2 0,0-1 0,-4-3 0,2 2 0,-1-2 0,-2 3 0,4 0 0,-8-3 0,8 2 0,-5-3 0,2 2 0,-2 1 0,-3-2 0,-2 3 0,1 0 0,0-3 0,4 2 0,-2-6 0,7 7 0,-8-7 0,2 5 0,-3-5 0,-4 6 0,4-4 0,-6 4 0,7-3 0,-1 1 0,-2 2 0,7-2 0,-3-1 0,6 3 0,-6-5 0,5 5 0,-6-5 0,4 0 0,-5-2 0,-1 0 0,7 4 0,-6-3 0,5 4 0,-5-2 0,0-2 0,0 2 0,3 1 0,-1-3 0,2 6 0,-3-7 0,-2 5 0,5-1 0,-3-3 0,8 7 0,-3-4 0,4 5 0,-4-4 0,-1 2 0,-7-7 0,2 8 0,0-8 0,5 8 0,-4-7 0,9 7 0,-11-8 0,10 7 0,-8-2 0,8 3 0,-6 1 0,4-2 0,0 2 0,3 0 0,0-1 0,0 0 0,0 2 0,0-3 0,0 1 0,0 5 0,0-5 0,0 5 0,0-5 0,0 0 0,0 0 0,0 0 0,-5-3 0,4 3 0,-9-3 0,0 3 0,-5 0 0,-1-3 0,1 2 0,6-6 0,3 6 0,-4-6 0,5 3 0,-5-4 0,-1 0 0,1 0 0,-4 0 0,7-4 0,-6 3 0,7-2 0,-4 3 0,0 0 0,1 0 0,-3 0 0,2 0 0,0 3 0,5 2 0,-5-1 0,5 5 0,-1-5 0,-3 0 0,8 4 0,-8-3 0,8 3 0,-8-4 0,8 3 0,-3-2 0,4 3 0,0 2 0,0-2 0,0 0 0,4 0 0,3-3 0,-3 2 0,5-2 0,-8 3 0,4 0 0,-5 1 0,0-1 0,0 1 0,0-1 0,0 0 0,-5-3 0,4 3 0,-3-5 0,4 10 0,-5-4 0,4 3 0,-2-4 0,3 0 0,0 1 0,0-1 0,-7-3 0,7 3 0,-9-7 0,3 2 0,-4-3 0,0 0 0,0 4 0,-1-3 0,2 3 0,-2-4 0,2 0 0,-2 0 0,1 0 0,5 3 0,-4-2 0,3 3 0,1-4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795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1 117 24575,'6'0'0,"0"-3"0,-1 2 0,0-5 0,0 3 0,-2 0 0,3-2 0,-1 3 0,1 0 0,0 2 0,1-2 0,-1 1 0,1-4 0,-1 4 0,8-3 0,-3 4 0,5 0 0,-8 0 0,-2 0 0,-2 4 0,2-3 0,-4 4 0,8-2 0,-4 1 0,3 1 0,0-2 0,-3 3 0,3-3 0,-3 1 0,0-4 0,0 0 0,-4 2 0,5-2 0,-3 3 0,-1 0 0,1-3 0,0 3 0,2-3 0,0 0 0,-1 0 0,2 0 0,3 0 0,-4-3 0,2 3 0,-1-6 0,-3 6 0,3-2 0,0 2 0,1 0 0,-2-4 0,4 3 0,-8-4 0,4 2 0,0-1 0,2-2 0,2 6 0,-1-8 0,4 4 0,-1-5 0,-3 4 0,3-1 0,-2 0 0,-2 1 0,3-2 0,-3 6 0,0-7 0,-2 4 0,-3-1 0,3-1 0,-3 1 0,0 0 0,2 4 0,0-3 0,3 2 0,-1 0 0,1 2 0,-2 0 0,4 0 0,-7 2 0,6 0 0,-7 0 0,4-2 0,0 0 0,3 2 0,-2 2 0,2-1 0,-3 0 0,2 0 0,-2-1 0,5 2 0,-6-2 0,1-2 0,0 0 0,-1 4 0,5-3 0,-7 4 0,5-4 0,-4 1 0,2 0 0,0 2 0,-1-1 0,1 3 0,1-6 0,-1 3 0,0-3 0,1 3 0,-1-3 0,-2 5 0,6-4 0,-3 5 0,1-6 0,-2 3 0,3-3 0,-4 0 0,6 0 0,-5 3 0,-1 0 0,1 1 0,0 0 0,0-3 0,4 4 0,-4 0 0,2-3 0,1 2 0,-2-2 0,1 0 0,-2 3 0,1 0 0,-1-4 0,0 1 0,2 0 0,-1 2 0,2-1 0,-1 0 0,-2 3 0,3-3 0,0 6 0,1 0 0,-1-2 0,-1-1 0,-1-2 0,2 1 0,-3 1 0,4 0 0,-4-1 0,-1 1 0,2 0 0,-1 0 0,-1 0 0,1-3 0,0 3 0,0-5 0,0 4 0,1-4 0,-1 4 0,-1-5 0,-1 7 0,-2-3 0,0 1 0,2 1 0,0-4 0,1 2 0,-1 2 0,2-3 0,0-1 0,8-2 0,4 0 0,22 0 0,-11-4 0,11-1 0,-12-3 0,-8 3 0,-2-2 0,-7 4 0,2-4 0,-2-1 0,9-4 0,-7 1 0,8-8 0,-8 7 0,-1-3 0,-6 5 0,1 7 0,-2-2 0,7 2 0,-6-3 0,-1 0 0,1 1 0,-2 4 0,2 1 0,9 0 0,-5 0 0,11 0 0,-13 0 0,-1 0 0,3 0 0,-4 0 0,4 0 0,-2 0 0,-2 0 0,3 1 0,-1 0 0,1 3 0,-1-2 0,-2-2 0,1 4 0,1-4 0,1 0 0,-4 2 0,1-2 0,0 0 0,4-6 0,6 3 0,-3-8 0,2 10 0,-2-9 0,-5 5 0,2-3 0,8-4 0,-11 4 0,12-5 0,-11 8 0,0-5 0,2 8 0,-6-5 0,5 5 0,-6-2 0,2 3 0,-1-8 0,2 8 0,3-7 0,7 3 0,-2-2 0,3 4 0,-7 1 0,2 2 0,-5 2 0,4-2 0,-2 6 0,0-6 0,-3 6 0,0-3 0,-1 5 0,2-3 0,0 3 0,-3-6 0,1 3 0,-1 0 0,1-2 0,-3 3 0,4 0 0,0-3 0,0 2 0,0-4 0,1 4 0,-2-4 0,-1 5 0,-2-3 0,4 3 0,-2 0 0,5-2 0,-7 0 0,5-3 0,-3 2 0,2-3 0,-1 2 0,1-1 0,-1 5 0,1-6 0,1 6 0,-1-5 0,0 4 0,0-2 0,0 1 0,0-2 0,2-2 0,0 2 0,9 0 0,-6 0 0,14-2 0,9 0 0,8-6 0,28-3 0,-24-3 0,6 3 0,-30 3 0,-6 1 0,-9 3 0,0-2 0,2 4 0,-3-2 0,4 2 0,-6-7 0,3 5 0,0-2 0,7-3 0,3 3 0,10-6 0,-7 3 0,-2 0 0,-5 1 0,0-1 0,-2 2 0,1-5 0,-3 7 0,1-5 0,-5 4 0,1 1 0,-2 0 0,-2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11:54.570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0 117 24575,'96'0'0,"-16"-5"0,-16 3 0,6-6 0,-12 3 0,6-3 0,-16-2 0,6-1 0,-6 8 0,-5-4 0,10 7 0,-16-4 0,43 2 0,-53-13 0,37 14 0,-37-12 0,26 11 0,-5-4 0,-5 6 0,5 0 0,-21-5 0,15 1 0,-10-2 0,33 6 0,-12 0 0,16 0 0,-15 0 0,-28 6 0,-10 3 0,-16 7 0,0-3 0,0 1 0,22-6 0,-17 5 0,38-4 0,-22 0 0,11 3 0,16-11 0,-21 6 0,0-1 0,-11 2 0,5-1 0,-16 6 0,49-10 0,-54 10 0,37-6 0,-5 2 0,11-2 0,5-7 0,11 0 0,-22 0 0,16-7 0,-10 6 0,5-7 0,0 8 0,-16-5 0,11 3 0,-43-11 0,43 10 0,-17-2 0,1-3 0,21 8 0,-27-13 0,33 11 0,-12-6 0,6 3 0,6 4 0,-33-14 0,27 13 0,-26-4 0,26 6 0,5 0 0,-10 0 0,10 0 0,-10 0 0,10 0 0,-10 0 0,5 0 0,-16 0 0,-11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796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72 24575,'18'0'0,"-3"-3"0,-3 2 0,1-4 0,-2 2 0,1-2 0,-3-1 0,1-1 0,-1 5 0,-1-2 0,2 4 0,-3-3 0,8 2 0,-10-8 0,7 8 0,-7-7 0,5 7 0,-1-3 0,-1 4 0,1 0 0,-4-3 0,3 1 0,-2-2 0,6 4 0,-2 0 0,3 0 0,-3 0 0,-5 4 0,-2 1 0,-3 5 0,0-2 0,0 1 0,4-4 0,-3 3 0,7-3 0,-4 1 0,2 1 0,3-6 0,-4 3 0,0 0 0,-2 1 0,1-1 0,-3 4 0,9-6 0,-10 6 0,7-4 0,-1 2 0,2-2 0,1-4 0,2 0 0,-4 0 0,3-4 0,-2 3 0,1-4 0,0 5 0,-3-3 0,2 2 0,-8-7 0,8 6 0,-3-1 0,0-2 0,4 5 0,-5-8 0,6 7 0,-2-4 0,1 2 0,1 2 0,-6-8 0,5 8 0,-5-3 0,5 4 0,1 0 0,-2 0 0,2 0 0,-2 0 0,2 0 0,-2 0 0,1 0 0,-3 0 0,-2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79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63 24575,'7'-5'0,"-1"-3"0,11 7 0,-2-6 0,3 5 0,-5-5 0,1 6 0,-6-4 0,2 5 0,-1 0 0,0 0 0,-4-4 0,2 3 0,-1-2 0,2 3 0,2-5 0,-1 4 0,0-3 0,4 1 0,0 1 0,2-2 0,-3 4 0,-2 0 0,-6 4 0,4-2 0,-2 5 0,-1-1 0,4-3 0,-6 7 0,11-6 0,0 1 0,-4 3 0,2-7 0,-12 7 0,8-6 0,-2 5 0,3-2 0,-1 0 0,-2 3 0,2-8 0,-8 8 0,9-6 0,-4 2 0,3-4 0,1 0 0,1 0 0,-1-4 0,3 2 0,-2-1 0,3 3 0,-3 0 0,-1 0 0,-1 0 0,6 0 0,0-5 0,3 5 0,-2-4 0,-2 0 0,-5 3 0,6-3 0,-4 4 0,17 0 0,-15-4 0,10 3 0,-13-3 0,1 4 0,-5-5 0,2 4 0,-2-2 0,5 3 0,-1-5 0,-1 5 0,1-5 0,0 5 0,0 0 0,1 0 0,-1 0 0,-5-4 0,4 4 0,-2-5 0,-2 5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79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22 24575,'25'0'0,"-8"0"0,-5 0 0,-1 0 0,-4 0 0,3-2 0,-1 1 0,-2-2 0,0 3 0,0 0 0,0 0 0,0 0 0,1 0 0,-1 0 0,4 0 0,-3 0 0,1-4 0,0 3 0,-3-6 0,2 7 0,-1-3 0,0 3 0,0 0 0,0 0 0,4 0 0,-3 0 0,2 0 0,-3 0 0,5 3 0,-5-3 0,7 4 0,-7-1 0,5 2 0,-5 1 0,0-1 0,4 1 0,-6-2 0,4 4 0,-4 2 0,2-2 0,0-1 0,-4-1 0,4-5 0,-2 6 0,-1-3 0,2 0 0,-5 6 0,2-6 0,1 6 0,-1-6 0,4 2 0,0-4 0,2 4 0,-3-5 0,4 6 0,0-7 0,2 7 0,-3-7 0,1 4 0,1-4 0,-4 0 0,4 0 0,-4 0 0,1 0 0,-1 0 0,0 0 0,4-4 0,-3 4 0,6-3 0,-7 3 0,7 0 0,-6-4 0,3 3 0,-1-1 0,-1 2 0,1-5 0,-3 5 0,0-3 0,3 3 0,2 0 0,-1 0 0,3 0 0,-5 3 0,0-3 0,2 5 0,0-5 0,1 2 0,9-1 0,-10 6 0,9-7 0,-12 7 0,6-6 0,-5 2 0,1 0 0,-3 1 0,0 3 0,1-3 0,-2 3 0,3-4 0,-2 5 0,0-1 0,3 1 0,-1-2 0,1 2 0,-3-1 0,0 1 0,-3-2 0,-1 2 0,-3-1 0,4 0 0,-3 0 0,1 1 0,-2-1 0,0 1 0,0-3 0,0 3 0,0 4 0,4-5 0,-3 3 0,1-3 0,-2 1 0,0-1 0,4 1 0,1-2 0,5 2 0,-3-4 0,4-1 0,-4-3 0,1 3 0,-1-2 0,0 3 0,0-4 0,2 0 0,-2 0 0,0 0 0,0 0 0,0 0 0,0 0 0,-2 2 0,0-1 0,-3 6 0,7-6 0,-8 5 0,12-5 0,-7 2 0,7 0 0,-1 4 0,-1 1 0,-1 3 0,0-8 0,0 4 0,-1-2 0,-2 1 0,0-2 0,2 3 0,-3-3 0,2 3 0,-1-3 0,-2 3 0,0-7 0,-1 7 0,4-3 0,-1 3 0,-3 0 0,-1 0 0,4 1 0,-2-1 0,4-3 0,0 2 0,-2-5 0,-4 6 0,4-6 0,-3 5 0,3-2 0,-2 4 0,1-1 0,-2-1 0,3 2 0,-3-1 0,3-4 0,-7 4 0,7-2 0,-6 2 0,5-3 0,-5 2 0,5-1 0,-5 5 0,3 0 0,-4 2 0,3-5 0,-3 3 0,4-5 0,-1 8 0,-3-4 0,4 1 0,-4 8 0,3-8 0,-1 11 0,0-12 0,-2 2 0,3-5 0,-1 4 0,1-2 0,-3 2 0,0-1 0,0-3 0,0 2 0,0-2 0,0 2 0,0-1 0,0 1 0,0-1 0,3 0 0,-2 0 0,5-2 0,-5 0 0,5-4 0,-5 6 0,2-3 0,-3 3 0,0 1 0,0-1 0,0 1 0,0-2 0,0 1 0,0 1 0,0-1 0,0 0 0,0 4 0,0-4 0,0 7 0,0-5 0,0 1 0,0-3 0,-3-3 0,2 2 0,-2-2 0,3 1 0,0-2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799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1802 1 24575,'0'1'0,"0"4"0,0 5 0,0-2 0,0-2 0,4 0 0,-3 1 0,4-2 0,-5 1 0,0 0 0,3 3 0,-3-3 0,4 3 0,-4-3 0,0 0 0,0 0 0,4 1 0,-4-2 0,5 2 0,-5 1 0,0-1 0,0 2 0,0-3 0,0 0 0,0-1 0,0 4 0,0-2 0,0 2 0,0-1 0,0 0 0,0 1 0,-5 0 0,5-4 0,-4 4 0,4-3 0,0 3 0,-4-5 0,4 4 0,-8-4 0,3 2 0,-3-2 0,-5 0 0,7 1 0,-6 0 0,9-1 0,-10 1 0,8-2 0,-20 4 0,17-2 0,-9 0 0,8-1 0,6 2 0,-7 0 0,7 0 0,-1 0 0,0 0 0,2 0 0,-5 0 0,6 0 0,-7 3 0,8-2 0,-7 4 0,6-5 0,-4 7 0,1-4 0,0 3 0,-1-2 0,2 7 0,6-6 0,-2 8 0,3-10 0,-4 0 0,0 0 0,0-2 0,0 1 0,3-4 0,-2 1 0,3-2 0,-4 4 0,4-2 0,-3 2 0,7-1 0,-8-1 0,3 2 0,2-1 0,-4-1 0,6 2 0,-7-2 0,9 1 0,-5 3 0,5-1 0,-1 0 0,1 1 0,-5-3 0,4 3 0,-7-3 0,10 3 0,-5-2 0,3 2 0,-2-4 0,-2-1 0,0 5 0,-2-6 0,1 6 0,0-4 0,1 2 0,2-1 0,-6-1 0,3 2 0,-4-1 0,0-1 0,0 2 0,0-1 0,0 0 0,0 2 0,0 2 0,0 3 0,3-4 0,0 0 0,-1-4 0,-2 2 0,0 2 0,0-2 0,0 0 0,0 0 0,0-1 0,-2-3 0,-1 3 0,0-3 0,3 3 0,0 0 0,-4-3 0,3 6 0,-2-3 0,-2 1 0,5 1 0,-4-5 0,4 3 0,0 1 0,-4-4 0,4 1 0,-7-3 0,5 5 0,-2-3 0,0 1 0,4 1 0,-8-5 0,3 4 0,-1-2 0,4 1 0,-3 1 0,1 1 0,-5-1 0,5 1 0,-5 0 0,6-1 0,-7-3 0,6 5 0,-3-3 0,2 1 0,0 0 0,-2-3 0,1 3 0,2-2 0,-3-2 0,2 3 0,-5 0 0,2 0 0,0 0 0,3 3 0,-3-6 0,4 7 0,-5-5 0,1 5 0,0-4 0,-1-1 0,3 1 0,-1 0 0,3 1 0,-1 1 0,-2-4 0,2 1 0,-3 1 0,2 1 0,-1-1 0,2-1 0,-3 1 0,-1 1 0,0-1 0,1 2 0,-3-1 0,1 2 0,-3-3 0,5 0 0,-4 0 0,6 0 0,-5 0 0,6 0 0,0 0 0,-7 0 0,8 3 0,-9-2 0,4 1 0,1-3 0,-1 3 0,4-1 0,-3-2 0,4 3 0,-5-1 0,5 1 0,0 2 0,0-5 0,-1 4 0,1-3 0,-4 0 0,8 3 0,-4-3 0,-1 1 0,5 1 0,-8-4 0,3 4 0,-3-2 0,0 2 0,-2-4 0,7 2 0,-5-2 0,3 2 0,-4-3 0,2 0 0,-3 0 0,5 2 0,-3-1 0,3 2 0,-3-3 0,0 0 0,0 3 0,0 0 0,2 4 0,-1-5 0,5 4 0,-1-3 0,-1 6 0,0-5 0,-6 4 0,2-4 0,0 1 0,0-2 0,3 3 0,-3-5 0,4 4 0,-2-2 0,-1 2 0,2-3 0,1 0 0,-3 1 0,1 4 0,-2-1 0,3 0 0,-2 0 0,6 0 0,-4 0 0,1-3 0,4 3 0,-8-3 0,3 2 0,-3 0 0,0-1 0,0-3 0,-2 5 0,2-3 0,0 1 0,2 0 0,-1 1 0,2 0 0,-3-2 0,0 1 0,3-2 0,-3 1 0,8 3 0,-5 1 0,5-2 0,0 1 0,-3-2 0,1 1 0,-5-4 0,6 5 0,-11-4 0,7 2 0,-7 1 0,4-4 0,-1 5 0,1-5 0,-1 3 0,0-3 0,0 3 0,1-3 0,0 3 0,-1 5 0,1-5 0,-5 1 0,4-1 0,-7-4 0,6 2 0,-2 1 0,0 3 0,3 0 0,-8 6 0,3-6 0,-2 1 0,6-2 0,3-1 0,4-2 0,2 4 0,-8-5 0,8 5 0,-1-3 0,-3-1 0,1 5 0,-1-5 0,-3 5 0,8-1 0,-9-3 0,6 2 0,-7-3 0,6 2 0,0-1 0,-1 2 0,2-1 0,-6 0 0,0-1 0,5 3 0,-7-5 0,0 1 0,-2-2 0,5 2 0,1-1 0,2 3 0,-4-4 0,1 0 0,0 0 0,-2 2 0,2-2 0,0 3 0,-1-3 0,1 0 0,-1 3 0,1 0 0,-4 0 0,6 3 0,-9-3 0,9 1 0,-6 1 0,4-1 0,-2-1 0,-1 5 0,1-7 0,2 7 0,0-7 0,8 3 0,-9-2 0,8 3 0,-6-1 0,3-1 0,-1 2 0,-3-5 0,6 7 0,-5-7 0,3 2 0,-5-2 0,0 0 0,1 0 0,0 0 0,-2 0 0,-2 0 0,3 0 0,-6 0 0,4 0 0,-1 0 0,1 0 0,1 0 0,-3 0 0,5 4 0,0-4 0,-2 3 0,2-3 0,0 0 0,0-3 0,-2 3 0,7-6 0,-2 6 0,5-3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0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80 0 24575,'0'9'0,"-7"-1"0,6 10 0,-13-8 0,8 8 0,-5-12 0,2 7 0,2-3 0,-2 0 0,5-1 0,0 0 0,4-1 0,-3 1 0,2-3 0,-3 3 0,4 1 0,4 3 0,-3 7 0,2-7 0,-3 8 0,0-9 0,4-2 0,-4-1 0,12-2 0,-8-1 0,4 1 0,0-5 0,-4 7 0,1-4 0,1 4 0,0-3 0,1 0 0,1 1 0,4 3 0,-4-1 0,0 1 0,-1 2 0,-6-5 0,3 3 0,3-1 0,-6-2 0,11 5 0,-12-5 0,4 3 0,-1-1 0,-2 0 0,3 1 0,-4 2 0,0-2 0,0 3 0,0-3 0,0 2 0,0-5 0,0 3 0,0-5 0,0 4 0,0 1 0,0 3 0,0-3 0,0 0 0,0-1 0,0-2 0,0 3 0,0-5 0,-5 12 0,3-9 0,-3 11 0,9-9 0,-4 2 0,4 1 0,-1-3 0,-1 3 0,0-4 0,3 1 0,-5-1 0,4-2 0,3-1 0,-2 4 0,4-4 0,-3 3 0,2-5 0,0-1 0,8 0 0,-4 1 0,5 1 0,-2 0 0,1-1 0,-3-3 0,-1 5 0,-5-5 0,4 5 0,-2-3 0,3 4 0,-7-2 0,-2 2 0,1-1 0,-4 1 0,7-1 0,-6 1 0,4 0 0,-5 2 0,0 1 0,0 2 0,0 0 0,0 9 0,-5-7 0,4 5 0,-3-5 0,4-5 0,0 3 0,0-2 0,0 0 0,0 1 0,0-3 0,0 1 0,0-2 0,0 3 0,7-5 0,-4 6 0,7-5 0,-5 2 0,2 0 0,1-1 0,1 1 0,2-4 0,-2 3 0,2-2 0,1-1 0,-3-1 0,6 3 0,-2-3 0,-1 4 0,-1-4 0,-6 3 0,5-2 0,-5-2 0,7 4 0,-4-1 0,0 0 0,1 2 0,2 0 0,1-2 0,0 0 0,3 0 0,-6-1 0,3-1 0,-5 3 0,2-2 0,2 2 0,-2 0 0,2 1 0,-2 2 0,-5-2 0,0 12 0,-4-11 0,0 11 0,3-9 0,-3 0 0,9 2 0,-6 1 0,2-2 0,-2 1 0,-3-5 0,4-2 0,1 2 0,3-1 0,-5 0 0,6 0 0,-2 1 0,6-1 0,-2 1 0,5 0 0,-3-5 0,2 5 0,-2-7 0,1 3 0,-1-3 0,3 0 0,0 2 0,-3 0 0,-2 1 0,0-3 0,10 4 0,-3 0 0,3 0 0,-9 0 0,-4-4 0,0 2 0,-1-2 0,-2 7 0,2-7 0,-2 3 0,-2 0 0,9-3 0,-7 6 0,6-5 0,-2 5 0,-2-5 0,4 1 0,-2 0 0,4 3 0,-6 0 0,1 0 0,0-3 0,-1-2 0,-2 2 0,2-1 0,-2 3 0,-1-2 0,3-1 0,-2 1 0,0 2 0,2-3 0,-7 4 0,7-5 0,-6 7 0,6-5 0,-2 2 0,3-1 0,0 1 0,-1-4 0,2 5 0,-1-4 0,-1 3 0,-2-2 0,2-2 0,-3 4 0,7-3 0,-2 1 0,7 3 0,-8-4 0,5 5 0,-5-3 0,-1 4 0,1-1 0,1 0 0,-2 1 0,1 0 0,0-4 0,3-1 0,-2 2 0,-1-1 0,-1 4 0,-2 0 0,-1-2 0,3-2 0,-5 3 0,0-1 0,2-2 0,-3 3 0,3-3 0,-1 2 0,1 0 0,2 1 0,1-6 0,-4 3 0,5-3 0,-3 3 0,2-3 0,-2 4 0,0-2 0,0-2 0,1 4 0,1-4 0,2 3 0,-1-3 0,2 3 0,0-3 0,0 0 0,0 0 0,-7 3 0,4-3 0,-2 4 0,3-4 0,-1 2 0,5 2 0,-2 0 0,4-2 0,-5-2 0,6 0 0,-3 0 0,1 3 0,-1-2 0,-4 2 0,-1-3 0,1 0 0,-3 2 0,-1-1 0,-4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1737 9 24575,'-14'0'0,"-1"0"0,1 0 0,0 0 0,4 0 0,1 0 0,-1 0 0,1-4 0,0 3 0,-2-2 0,-2 3 0,-1 0 0,-6 0 0,10 3 0,-2-2 0,2 3 0,-5-1 0,1-2 0,-4 6 0,7-6 0,-3 3 0,5 0 0,0-4 0,-1 8 0,1-4 0,-2 1 0,-2-2 0,3-1 0,-4 3 0,4 0 0,1-1 0,-4-1 0,-3 2 0,6 3 0,-3-4 0,8-1 0,-4 1 0,-1-3 0,1 6 0,0-3 0,-2 1 0,3 1 0,-2-5 0,4 7 0,-2-8 0,4 5 0,-7-2 0,2-3 0,-1 5 0,5-2 0,-4 1 0,4 4 0,-4-3 0,4 5 0,-3-8 0,2 5 0,-3-7 0,-1 0 0,0 0 0,0 0 0,2 0 0,-1 0 0,-1 0 0,0 0 0,0 0 0,1 0 0,1 0 0,-3 0 0,2 0 0,-1 0 0,1 0 0,-1 0 0,4 3 0,-2-2 0,4 3 0,-7-4 0,3 0 0,-2 0 0,-5 4 0,6-4 0,-6 5 0,6-5 0,0 0 0,-1 3 0,1 1 0,-1 3 0,1-1 0,0 0 0,4-1 0,-5-1 0,10 3 0,-5-2 0,5 4 0,0-3 0,0 2 0,0 0 0,0 0 0,0 1 0,0-1 0,-4-4 0,3 3 0,-3-3 0,0 4 0,2 0 0,-6-4 0,7 4 0,-2-4 0,-3 0 0,1 3 0,-4-1 0,-1 0 0,1 3 0,-1-5 0,6 3 0,-5-5 0,8 5 0,-8-7 0,4 7 0,-4-6 0,-5 6 0,4-6 0,-4 6 0,3-3 0,3 1 0,-2 3 0,5-5 0,-3 1 0,6 4 0,-6-7 0,6 6 0,-5-6 0,1 3 0,-3-4 0,-1 0 0,5 3 0,-4-2 0,4 2 0,-4 1 0,0-3 0,-2 2 0,6 1 0,-3-3 0,2 5 0,-2-4 0,-2 1 0,5 1 0,-4-4 0,8 8 0,-4-3 0,5 3 0,-3-4 0,-3 3 0,-3-7 0,-1 8 0,1-7 0,4 5 0,-4-4 0,8 5 0,-8-7 0,8 7 0,-7-2 0,7 2 0,-8 1 0,8 0 0,-3 1 0,4-1 0,0 0 0,0 0 0,0 0 0,0-1 0,0 1 0,0 5 0,0-5 0,0 3 0,0-2 0,0-2 0,0 1 0,0 0 0,-4-3 0,3 1 0,-7-1 0,-2 3 0,-4 1 0,-1-5 0,1 3 0,4-7 0,6 8 0,-5-8 0,5 4 0,-7-4 0,2 0 0,-1 0 0,-4 0 0,8-4 0,-7 4 0,9-4 0,-7 4 0,3 0 0,-2 0 0,1 0 0,-2 0 0,2 4 0,4 0 0,-3 1 0,2 1 0,1-1 0,-4-1 0,9 3 0,-9-3 0,9 4 0,-10-3 0,9 3 0,-2-4 0,3 3 0,0 2 0,0-1 0,0-1 0,3 1 0,3-3 0,-1 2 0,3-3 0,-7 4 0,4 1 0,-5-2 0,0 0 0,0 2 0,0-1 0,0 0 0,-5-4 0,4 3 0,-3-2 0,4 7 0,-4-4 0,2 4 0,-1-5 0,3 2 0,0-1 0,0 0 0,-5-4 0,4 3 0,-6-6 0,1 3 0,-4-4 0,1 0 0,-1 3 0,0-2 0,1 2 0,-1-3 0,1 0 0,0 0 0,-1 0 0,4 5 0,-1-5 0,1 3 0,2-3 0,-1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2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69 24575,'18'0'0,"-5"-3"0,-2 2 0,2-4 0,-3 2 0,1-1 0,-2-2 0,0-1 0,-1 5 0,1-1 0,0 3 0,-2-4 0,6 3 0,-8-7 0,6 7 0,-6-7 0,5 7 0,-2-2 0,0 3 0,0 0 0,-3-3 0,2 0 0,-1 0 0,6 3 0,-3 0 0,3 0 0,-3 0 0,-4 3 0,-2 3 0,-3 3 0,0-1 0,0 1 0,4-5 0,-3 4 0,6-3 0,-2 0 0,0 2 0,3-6 0,-3 3 0,-1 0 0,0 0 0,-1 1 0,-1 3 0,6-7 0,-8 7 0,7-4 0,-1 2 0,2-3 0,0-3 0,2 0 0,-3 0 0,2-3 0,-1 2 0,1-4 0,-1 5 0,-2-3 0,1 2 0,-7-7 0,8 7 0,-3-3 0,-1 0 0,5 4 0,-6-8 0,7 7 0,-2-4 0,0 2 0,1 2 0,-5-7 0,4 7 0,-3-4 0,3 5 0,0 0 0,1 0 0,0 0 0,-1 0 0,0 0 0,1 0 0,-1 0 0,-2 0 0,-3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3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60 24575,'7'-4'0,"-1"-4"0,9 7 0,-1-6 0,3 5 0,-4-5 0,0 6 0,-5-3 0,0 4 0,2 0 0,-2 0 0,-3-4 0,2 3 0,-3-2 0,5 3 0,0-5 0,-1 4 0,0-2 0,5 0 0,-1 0 0,2 0 0,-2 3 0,-3 0 0,-5 3 0,4 0 0,-3 3 0,0 0 0,3-3 0,-5 6 0,10-4 0,0-1 0,-3 4 0,1-7 0,-11 7 0,9-7 0,-5 6 0,5-2 0,-1 0 0,-2 3 0,1-8 0,-7 8 0,8-7 0,-3 3 0,3-4 0,0 0 0,2 0 0,-2-4 0,4 3 0,-3-3 0,3 4 0,-3 0 0,-1 0 0,1 0 0,4 0 0,-1-4 0,5 4 0,-3-5 0,-2 2 0,-4 2 0,5-3 0,-4 4 0,16 0 0,-13-4 0,9 3 0,-13-3 0,2 4 0,-6-4 0,3 3 0,-2-2 0,3 3 0,2-5 0,-3 5 0,2-4 0,-1 4 0,1 0 0,0 0 0,-1 0 0,-3-5 0,2 5 0,-2-4 0,0 4 0,-2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4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1 112 24575,'6'0'0,"0"-2"0,-2 1 0,0-5 0,1 3 0,-2 0 0,3-2 0,-1 4 0,1-2 0,0 3 0,-1-2 0,1 1 0,0-3 0,0 2 0,8-1 0,-4 3 0,5 0 0,-7 0 0,-2 0 0,-2 3 0,0-1 0,-1 2 0,6-1 0,-3 1 0,2 1 0,0-2 0,-2 2 0,3-1 0,-4-1 0,1-3 0,0 0 0,-3 2 0,2-2 0,-1 4 0,-2-2 0,3-2 0,-2 3 0,3-3 0,0 0 0,-1 0 0,1 0 0,3 0 0,-3-3 0,2 3 0,-2-6 0,-1 6 0,1-2 0,0 2 0,2 0 0,-2-3 0,3 1 0,-6-2 0,1 1 0,2-1 0,1-1 0,4 5 0,-3-8 0,4 3 0,0-3 0,-4 3 0,2-1 0,0 1 0,-2 0 0,3-2 0,-4 6 0,0-7 0,-1 5 0,-3-2 0,3-1 0,-4 1 0,2 1 0,1 3 0,-2-4 0,5 4 0,-2-1 0,3 2 0,-4 0 0,4 0 0,-6 2 0,5-1 0,-5 2 0,3-3 0,0 0 0,2 2 0,-2 1 0,2 1 0,-2-2 0,2 1 0,-2-1 0,3 2 0,-4-2 0,1-2 0,0 0 0,-2 3 0,6-2 0,-7 4 0,4-4 0,-3 1 0,2 1 0,0 0 0,-2 0 0,2 3 0,0-6 0,0 2 0,0-2 0,0 3 0,0-3 0,-2 5 0,5-4 0,-2 5 0,0-6 0,-1 3 0,3-3 0,-4 0 0,4 0 0,-3 2 0,-1 2 0,1-1 0,0 2 0,-1-4 0,4 3 0,-3 1 0,2-3 0,0 1 0,-1-1 0,0 1 0,-1 1 0,0 1 0,0-4 0,0 1 0,2 0 0,-2 2 0,2-1 0,0-1 0,-2 4 0,2-3 0,1 6 0,0-1 0,-1-1 0,0-2 0,-2 0 0,3-1 0,-4 2 0,5-1 0,-4 1 0,-2 0 0,2-1 0,0 1 0,-1-1 0,1-1 0,0 1 0,0-3 0,-1 2 0,1-3 0,0 4 0,-1-5 0,-2 6 0,0-1 0,-1-1 0,2 2 0,-1-4 0,2 2 0,-2 1 0,3-2 0,0 0 0,7-3 0,4 0 0,20 0 0,-9-5 0,10 1 0,-12-4 0,-7 3 0,-2-1 0,-6 2 0,1-2 0,-2-2 0,9-3 0,-7 1 0,8-10 0,-8 9 0,0-3 0,-7 5 0,2 5 0,-2 0 0,6 1 0,-5-3 0,-2 0 0,2 2 0,-2 3 0,2 1 0,8 0 0,-5 0 0,10 0 0,-11 0 0,-1 0 0,3 0 0,-4 0 0,2 0 0,0 0 0,-2 0 0,2 1 0,0 0 0,-1 2 0,2 0 0,-3-3 0,1 3 0,0-3 0,1 0 0,-3 2 0,0-2 0,1 0 0,4-5 0,4 1 0,-1-6 0,1 9 0,-2-9 0,-4 5 0,1-2 0,8-5 0,-10 5 0,11-6 0,-10 9 0,-1-6 0,2 7 0,-5-3 0,5 5 0,-6-4 0,1 4 0,0-7 0,2 7 0,2-7 0,7 4 0,-2-3 0,4 4 0,-8 0 0,2 3 0,-4 3 0,3-3 0,-2 5 0,1-5 0,-3 6 0,-1-3 0,0 5 0,2-4 0,-1 4 0,-1-5 0,-2 1 0,1 1 0,1-2 0,-3 2 0,4 1 0,0-3 0,0 2 0,-1-4 0,1 4 0,-1-4 0,-1 4 0,-2-1 0,4 1 0,-3 1 0,6-3 0,-7 2 0,4-4 0,-3 1 0,3-2 0,-1 2 0,1-1 0,-2 5 0,2-6 0,0 6 0,0-5 0,0 3 0,0 0 0,0-1 0,0-1 0,1-2 0,0 2 0,9 0 0,-5 0 0,12-2 0,9 0 0,8-6 0,26-3 0,-23-2 0,7 2 0,-30 3 0,-5 2 0,-8 2 0,-1-2 0,2 4 0,-2-2 0,4 2 0,-6-7 0,2 5 0,0-1 0,8-4 0,3 3 0,7-5 0,-5 2 0,-1 0 0,-6 2 0,-1-2 0,0 1 0,1-3 0,-4 6 0,1-5 0,-4 5 0,1-1 0,-2 2 0,-2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5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23 24575,'27'0'0,"-9"0"0,-6 0 0,0 0 0,-5 0 0,4-2 0,-2 1 0,-1-3 0,-1 4 0,1 0 0,-1 0 0,0 0 0,3 0 0,-3 0 0,4 0 0,-3 0 0,2-3 0,0 2 0,-4-6 0,2 7 0,-1-4 0,1 4 0,0 0 0,-1 0 0,4 0 0,-2 0 0,3 0 0,-5 0 0,5 4 0,-4-4 0,7 3 0,-8 1 0,6 0 0,-6 3 0,0-2 0,5 2 0,-7-4 0,5 6 0,-5 1 0,2-2 0,1 0 0,-4-2 0,3-5 0,-2 6 0,-1-2 0,2-1 0,-5 6 0,3-5 0,-1 5 0,2-6 0,2 3 0,0-6 0,2 6 0,-3-6 0,6 6 0,-2-7 0,3 7 0,-4-7 0,3 5 0,-2-5 0,-2 0 0,3 0 0,-3 0 0,1 0 0,-2 0 0,0 0 0,4-5 0,-1 5 0,4-3 0,-7 3 0,8 0 0,-5-4 0,1 3 0,-1-1 0,-1 2 0,3-5 0,-5 5 0,1-4 0,1 4 0,4 0 0,0 0 0,1 0 0,-4 4 0,-1-4 0,2 5 0,1-5 0,2 2 0,8-1 0,-11 6 0,10-7 0,-12 7 0,6-6 0,-6 3 0,2-1 0,-4 1 0,0 3 0,3-2 0,-4 2 0,2-4 0,0 5 0,-1-1 0,5 1 0,-4-1 0,3 2 0,-3-2 0,0 1 0,-4-1 0,-1 1 0,-3-1 0,4 0 0,-3 1 0,2 0 0,-3-1 0,0 1 0,0-2 0,0 2 0,0 4 0,3-4 0,-2 3 0,2-4 0,-3 1 0,0-1 0,4 1 0,0-1 0,8 1 0,-4-4 0,3-1 0,-4-3 0,1 4 0,1-3 0,-2 3 0,0-4 0,2 0 0,-2 0 0,1 0 0,0 0 0,-1 0 0,0 0 0,-2 2 0,1-1 0,-5 6 0,10-6 0,-10 5 0,13-5 0,-8 3 0,8-1 0,-2 4 0,1 1 0,-4 4 0,3-8 0,-2 3 0,0-3 0,-3 3 0,1-3 0,1 3 0,-3-3 0,2 3 0,0-2 0,-4 2 0,4-7 0,-5 7 0,6-2 0,-2 2 0,-3 0 0,-1 1 0,5 0 0,-3-1 0,5-2 0,-1 1 0,-2-5 0,-3 6 0,4-6 0,-4 5 0,3-1 0,-2 3 0,1-1 0,-1 0 0,2 1 0,-3-1 0,4-4 0,-8 4 0,7-2 0,-6 3 0,6-4 0,-6 3 0,5-3 0,-5 7 0,3-1 0,-4 3 0,3-6 0,-3 4 0,5-6 0,-1 9 0,-4-5 0,3 1 0,-3 9 0,4-8 0,-3 11 0,2-13 0,-3 2 0,3-4 0,-2 3 0,3-2 0,-4 3 0,0-2 0,0-3 0,0 2 0,0-1 0,0 1 0,0-1 0,0 2 0,0-2 0,3 1 0,-2-1 0,5-3 0,-5 2 0,6-5 0,-6 6 0,3-2 0,-4 2 0,0 1 0,0-1 0,0 1 0,0-1 0,0 0 0,0 2 0,0-2 0,0 1 0,0 2 0,0-1 0,0 5 0,0-5 0,0 1 0,0-3 0,-4-2 0,3 1 0,-2-1 0,3-1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11:54.57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1 106 24575,'26'-8'0,"-4"-6"0,42 12 0,-8-9 0,11 7 0,-19-7 0,5 9 0,-24-7 0,9 9 0,-5 0 0,1 0 0,-16-6 0,9 4 0,-5-3 0,8 5 0,7-8 0,-3 6 0,-1-5 0,16 2 0,-1 2 0,8-4 0,-11 7 0,-8 0 0,-22 7 0,15-4 0,-8 9 0,-3-2 0,14-5 0,-21 12 0,40-10 0,0 1 0,-15 5 0,8-11 0,-45 12 0,30-11 0,-8 9 0,12-4 0,-4 1 0,-8 4 0,8-13 0,-30 13 0,33-9 0,-14 3 0,11-7 0,3 0 0,5 0 0,-5-7 0,12 3 0,-8-1 0,12 5 0,-12 0 0,-3 0 0,-5 0 0,24 0 0,-1-8 0,11 8 0,-7-7 0,-7 1 0,-20 4 0,24-5 0,-16 7 0,64 0 0,-57-7 0,38 6 0,-48-6 0,3 7 0,-18-8 0,7 6 0,-7-3 0,18 5 0,-3-9 0,-5 9 0,5-8 0,-1 8 0,1 0 0,3 0 0,-3 0 0,-19-7 0,15 7 0,-8-8 0,-7 8 0,0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6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1910 1 24575,'0'1'0,"0"4"0,0 5 0,0-1 0,0-2 0,4-2 0,-3 2 0,4-1 0,-5 0 0,0 1 0,3 2 0,-3-3 0,4 4 0,-4-5 0,0 2 0,0-1 0,6 1 0,-6-1 0,5 1 0,-5 1 0,0-1 0,0 3 0,0-3 0,0-2 0,0 1 0,0 4 0,0-3 0,0 2 0,0-1 0,0 0 0,0 2 0,-5-1 0,5-3 0,-6 3 0,6-3 0,0 3 0,-4-4 0,4 3 0,-8-4 0,3 3 0,-4-4 0,-5 2 0,8 0 0,-6 0 0,8-1 0,-9 2 0,7-3 0,-20 4 0,18-2 0,-11 1 0,10-3 0,5 4 0,-5-1 0,4 0 0,1 1 0,0-1 0,2 0 0,-5 1 0,6-1 0,-8 3 0,9-2 0,-7 5 0,6-5 0,-5 5 0,2-2 0,-1 3 0,1-3 0,0 8 0,8-7 0,-3 9 0,2-10 0,-3-1 0,0 0 0,0-2 0,0 1 0,4-3 0,-3 0 0,3-2 0,-4 4 0,5-1 0,-4 1 0,7-1 0,-8 0 0,4 1 0,1-1 0,-4-1 0,6 2 0,-7-1 0,9 0 0,-3 3 0,2 0 0,1-1 0,0 1 0,-5-2 0,6 2 0,-9-3 0,10 4 0,-5-3 0,4 2 0,-3-3 0,-1-3 0,-1 7 0,-2-7 0,1 7 0,1-5 0,0 2 0,2-1 0,-6 0 0,3 1 0,-4-1 0,0 0 0,0 1 0,0-1 0,0 1 0,0 1 0,0 2 0,0 3 0,4-4 0,-1 1 0,-1-4 0,-2 1 0,0 2 0,0-2 0,0 1 0,0-1 0,0-1 0,-2-2 0,-1 1 0,-1-1 0,4 2 0,0 1 0,-4-5 0,3 7 0,-3-2 0,-1 0 0,5 2 0,-3-6 0,3 3 0,0 1 0,-5-4 0,5 2 0,-7-4 0,5 5 0,-2-2 0,-1-1 0,5 3 0,-9-6 0,4 3 0,-1 0 0,4 0 0,-3 1 0,0 2 0,-4-3 0,4 3 0,-4-1 0,6-1 0,-7-2 0,5 3 0,-3-1 0,3-1 0,0 2 0,-2-4 0,1 3 0,1-2 0,-2-2 0,1 4 0,-4-2 0,1 1 0,1 1 0,3 2 0,-4-6 0,5 7 0,-6-5 0,2 5 0,-1-3 0,0-2 0,3 1 0,-2 0 0,3 1 0,1 1 0,-4-4 0,3 2 0,-4 0 0,3 1 0,-2-1 0,4-1 0,-5 1 0,-2 1 0,3 0 0,-1 1 0,-3-1 0,1 2 0,-2-2 0,5-2 0,-5 1 0,6 1 0,-5-2 0,7 2 0,0-1 0,-7 0 0,6 4 0,-7-4 0,5 3 0,-1-4 0,-2 3 0,6 0 0,-3-4 0,4 5 0,-5-3 0,5 3 0,-1 1 0,0-5 0,1 4 0,-1-2 0,-4-1 0,9 3 0,-3-2 0,-2-1 0,5 3 0,-9-5 0,3 4 0,-2-2 0,-1 2 0,0-4 0,5 3 0,-6-3 0,6 1 0,-6-2 0,2 0 0,-1 0 0,4 2 0,-5 0 0,6 1 0,-5-3 0,0 0 0,1 2 0,-2 2 0,4 3 0,-1-5 0,6 4 0,-3-2 0,1 5 0,-2-4 0,-6 3 0,2-5 0,1 3 0,-1-2 0,5 1 0,-6-3 0,6 2 0,-2 0 0,-1 1 0,2-3 0,0 0 0,-2 2 0,0 3 0,-2-1 0,5 1 0,-4-2 0,7 1 0,-4 1 0,2-4 0,3 4 0,-10-5 0,5 4 0,-3-2 0,-1 1 0,1-4 0,-3 5 0,2-2 0,1-1 0,2 2 0,-1-1 0,2 2 0,-5-2 0,2-1 0,3 0 0,-4 0 0,9 3 0,-5 1 0,5-1 0,0 0 0,-3-2 0,2 1 0,-8-4 0,8 5 0,-11-4 0,6 3 0,-6 0 0,2-4 0,2 5 0,-1-5 0,-1 4 0,1-4 0,-1 2 0,2-2 0,-1 4 0,1 4 0,-2-5 0,-3 2 0,3-3 0,-7-3 0,6 3 0,-1 0 0,-1 3 0,3 1 0,-7 5 0,2-5 0,-2 0 0,7-3 0,2 1 0,4-3 0,3 4 0,-8-5 0,8 5 0,-2-2 0,-1-2 0,-1 5 0,0-5 0,-4 5 0,9-1 0,-9-2 0,5 1 0,-6-3 0,6 2 0,0 0 0,-1 0 0,1 1 0,-6-1 0,1-1 0,4 3 0,-6-5 0,-1 2 0,-1-3 0,5 2 0,0-1 0,3 3 0,-5-4 0,1 0 0,1 0 0,-2 2 0,0-2 0,2 3 0,-1-3 0,1 0 0,-2 3 0,1 0 0,-4 1 0,7 2 0,-10-3 0,10 1 0,-7 1 0,5-1 0,-2-1 0,-3 6 0,3-8 0,2 7 0,-1-7 0,9 4 0,-9-4 0,7 5 0,-5-3 0,2 1 0,0 2 0,-3-6 0,7 7 0,-8-7 0,5 2 0,-5-2 0,-1 0 0,2 0 0,-2 0 0,1 0 0,-4 0 0,4 0 0,-8 0 0,6 0 0,-1 0 0,-1 0 0,3 0 0,-3 0 0,4 3 0,0-3 0,-1 4 0,1-4 0,1 0 0,-2-4 0,1 4 0,5-5 0,-1 5 0,5-4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7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85 0 24575,'0'9'0,"-8"0"0,7 9 0,-13-7 0,7 7 0,-4-11 0,1 6 0,3-2 0,-3-1 0,5 0 0,2-1 0,3-1 0,-4 1 0,3-2 0,-3 3 0,4 0 0,4 3 0,-3 8 0,3-7 0,-4 7 0,0-8 0,3-2 0,-3-2 0,13-2 0,-8 0 0,4 0 0,-2-5 0,-2 8 0,0-6 0,2 6 0,-1-3 0,1-2 0,2 2 0,3 4 0,-3-2 0,0 2 0,-2 2 0,-6-6 0,3 3 0,3 0 0,-5-3 0,11 5 0,-13-5 0,3 4 0,1-2 0,-3 1 0,3 0 0,-4 3 0,0-3 0,0 3 0,0-2 0,0 2 0,0-6 0,0 3 0,0-4 0,0 3 0,0 2 0,0 2 0,0-3 0,0 1 0,0-2 0,0-2 0,0 4 0,0-6 0,-5 13 0,3-10 0,-3 12 0,8-10 0,-3 3 0,5 0 0,-2-2 0,-1 3 0,1-5 0,1 2 0,-4-2 0,4-2 0,3-1 0,0 4 0,2-3 0,-3 3 0,2-7 0,1 1 0,9-1 0,-6 1 0,6 1 0,-2 0 0,1 0 0,-3-4 0,-1 5 0,-6-5 0,5 5 0,-2-3 0,2 4 0,-7-1 0,-2 1 0,1-1 0,-4 1 0,8 0 0,-7 0 0,4 0 0,-5 2 0,0 2 0,0 2 0,0 0 0,0 8 0,-5-6 0,4 5 0,-3-6 0,4-5 0,0 4 0,0-3 0,0 1 0,0 1 0,0-4 0,0 1 0,0-2 0,0 4 0,8-6 0,-6 6 0,9-4 0,-6 1 0,2 0 0,3-1 0,-2 1 0,5-3 0,-5 2 0,5-1 0,-1-3 0,-2 1 0,5 2 0,-1-3 0,-1 4 0,-2-3 0,-5 2 0,5-2 0,-6-1 0,7 3 0,-3-2 0,0 2 0,0 1 0,3 0 0,0-1 0,1-1 0,3 0 0,-6-1 0,3-1 0,-6 3 0,2-1 0,3 1 0,-3 1 0,4 0 0,-5 2 0,-3-2 0,-1 13 0,-4-12 0,0 12 0,4-10 0,-4 1 0,9 2 0,-6 0 0,2-2 0,-1 2 0,-4-6 0,4-1 0,0 1 0,5-1 0,-4 1 0,3-1 0,-1 1 0,7 0 0,-1 0 0,3 0 0,-3-5 0,4 5 0,-4-7 0,2 4 0,-1-4 0,3 0 0,0 2 0,-4-1 0,0 3 0,-1-4 0,9 4 0,-1 0 0,2 0 0,-10 0 0,-3-4 0,0 2 0,-2-2 0,-2 7 0,2-7 0,-2 4 0,0-1 0,7-3 0,-7 6 0,7-5 0,-4 5 0,1-5 0,3 2 0,-4-1 0,7 3 0,-8 1 0,2-2 0,-1-1 0,-1-3 0,-2 2 0,4-1 0,-5 3 0,1-2 0,3-1 0,-4 1 0,1 2 0,4-3 0,-9 5 0,7-6 0,-6 7 0,6-5 0,-2 2 0,4-1 0,-1 1 0,1-4 0,-1 6 0,1-5 0,-2 2 0,-2 0 0,3-3 0,-3 4 0,6-3 0,-1 1 0,6 3 0,-7-3 0,4 3 0,-4-1 0,-1 3 0,1-1 0,-1 1 0,-1 0 0,2 0 0,0-4 0,2 0 0,-1 0 0,-1 1 0,-1 3 0,-3 0 0,-2-1 0,5-3 0,-6 3 0,1-1 0,0-2 0,-2 3 0,3-3 0,0 3 0,-1-1 0,4 1 0,1-6 0,-5 3 0,6-3 0,-4 4 0,2-4 0,-1 3 0,-1 0 0,1-3 0,0 4 0,1-4 0,2 3 0,0-3 0,2 3 0,-1-3 0,1 0 0,0 0 0,-8 4 0,5-4 0,-4 3 0,5-3 0,-2 2 0,6 3 0,-3-1 0,5-2 0,-5-2 0,6 0 0,-4 0 0,3 3 0,-3-1 0,-4 0 0,0-2 0,1 0 0,-4 2 0,-1-1 0,-4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8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1841 9 24575,'-15'0'0,"-1"0"0,1 0 0,0 0 0,5 0 0,0 0 0,0 0 0,0-3 0,1 2 0,-3-3 0,-2 4 0,0 0 0,-8 0 0,12 4 0,-4-3 0,4 2 0,-6 1 0,1-3 0,-4 6 0,9-6 0,-6 3 0,6 0 0,1-4 0,-1 8 0,-1-3 0,0 0 0,-2-2 0,2 0 0,-5 1 0,6 2 0,1-2 0,-6-1 0,0 2 0,4 3 0,-4-3 0,10-2 0,-4 1 0,-1-3 0,-1 6 0,1-3 0,0 1 0,1 2 0,-2-6 0,5 7 0,-2-8 0,3 5 0,-6-1 0,0-4 0,1 4 0,6 0 0,-6 0 0,5 5 0,-6-5 0,6 7 0,-3-9 0,2 5 0,-4-7 0,-1 0 0,0 0 0,2 0 0,0 0 0,-2 0 0,2 0 0,-2 0 0,1 0 0,-1 0 0,3 0 0,-3 0 0,1 0 0,-1 0 0,2 0 0,-1 0 0,4 4 0,-3-3 0,3 2 0,-4-3 0,1 0 0,-1 0 0,-7 5 0,8-5 0,-6 5 0,5-5 0,0 0 0,0 3 0,0 2 0,1 2 0,-2-1 0,1 1 0,5-3 0,-5 1 0,10 2 0,-6-2 0,6 4 0,0-2 0,0 1 0,0 0 0,0 1 0,0 0 0,0-1 0,-4-3 0,3 2 0,-3-3 0,-1 5 0,4-1 0,-8-4 0,8 5 0,-3-6 0,-2 2 0,1 2 0,-5-1 0,0 1 0,0 2 0,1-5 0,3 4 0,-3-7 0,8 7 0,-9-8 0,5 7 0,-4-6 0,-7 6 0,6-6 0,-4 6 0,2-2 0,3 0 0,-2 3 0,6-5 0,-4 2 0,8 3 0,-8-7 0,7 6 0,-5-5 0,0 1 0,-2-3 0,-2 0 0,6 4 0,-5-3 0,6 2 0,-6 1 0,-1-3 0,0 2 0,6 1 0,-3-3 0,2 6 0,-4-6 0,0 3 0,4 0 0,-2-4 0,7 9 0,-4-5 0,5 5 0,-4-5 0,-3 3 0,-3-7 0,1 8 0,-1-6 0,5 5 0,-6-6 0,10 7 0,-7-8 0,6 7 0,-6-2 0,7 3 0,-8 0 0,8 0 0,-5 1 0,6 0 0,0-1 0,0 0 0,0 0 0,0 0 0,0 0 0,0 5 0,0-3 0,0 0 0,0 0 0,0-2 0,0 0 0,0 0 0,-4-3 0,3 2 0,-7-3 0,-2 5 0,-6 0 0,0-4 0,2 2 0,3-7 0,6 8 0,-3-8 0,3 4 0,-6-4 0,0 0 0,2 0 0,-6 0 0,9-4 0,-9 4 0,11-4 0,-7 4 0,2 0 0,-2 0 0,2 0 0,-2 0 0,1 4 0,5 0 0,-4 1 0,3 2 0,1-2 0,-5-1 0,10 3 0,-10-2 0,10 3 0,-10-3 0,8 3 0,-1-3 0,3 2 0,0 2 0,0-1 0,0 1 0,3-1 0,3-4 0,0 3 0,3-2 0,-8 3 0,4 2 0,-5-3 0,0 1 0,0 1 0,0-1 0,0 0 0,-5-3 0,4 2 0,-3-2 0,4 8 0,-5-5 0,4 5 0,-4-6 0,5 2 0,0-1 0,0 0 0,-4-3 0,2 2 0,-5-6 0,1 4 0,-5-5 0,1 0 0,0 2 0,0-1 0,0 3 0,-1-4 0,2 0 0,-1 0 0,0 0 0,4 5 0,-2-5 0,2 3 0,1-3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09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0 72 24575,'18'0'0,"-3"-3"0,-3 2 0,1-4 0,-2 2 0,1-2 0,-3-1 0,0-1 0,1 5 0,-2-2 0,2 4 0,-3-3 0,8 2 0,-10-8 0,7 8 0,-7-7 0,4 7 0,1-3 0,-2 4 0,1 0 0,-4-3 0,2 1 0,0-2 0,5 4 0,-2 0 0,2 0 0,-1 0 0,-6 4 0,-2 1 0,-3 5 0,0-2 0,0 1 0,4-4 0,-3 3 0,7-3 0,-4 1 0,1 1 0,5-6 0,-5 3 0,0 0 0,-2 1 0,1-1 0,-3 4 0,8-6 0,-9 6 0,8-4 0,-2 2 0,2-2 0,1-4 0,1 0 0,-2 0 0,2-4 0,-2 3 0,1-4 0,-1 5 0,-1-3 0,1 2 0,-8-7 0,8 6 0,-3-1 0,0-2 0,3 5 0,-3-8 0,5 7 0,-2-4 0,1 2 0,0 2 0,-4-8 0,4 8 0,-5-3 0,5 4 0,0 0 0,0 0 0,1 0 0,-2 0 0,1 0 0,-1 0 0,2 0 0,-4 0 0,-2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10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63 24575,'7'-5'0,"-1"-3"0,11 7 0,-2-6 0,3 5 0,-5-5 0,1 6 0,-6-4 0,2 5 0,-1 0 0,0 0 0,-4-4 0,2 3 0,-1-2 0,2 3 0,2-5 0,-1 4 0,-1-3 0,6 1 0,-1 1 0,1-2 0,-1 4 0,-3 0 0,-6 4 0,4-2 0,-3 5 0,1-1 0,3-3 0,-6 7 0,11-6 0,0 1 0,-4 3 0,2-7 0,-12 7 0,8-6 0,-3 5 0,5-2 0,-2 0 0,-2 3 0,2-8 0,-8 8 0,8-6 0,-2 2 0,2-4 0,1 0 0,1 0 0,-2-4 0,5 2 0,-3-1 0,2 3 0,-1 0 0,-2 0 0,-1 0 0,5 0 0,2-5 0,2 5 0,-3-4 0,0 0 0,-6 3 0,5-3 0,-2 4 0,15 0 0,-14-4 0,11 3 0,-15-3 0,2 4 0,-4-5 0,1 4 0,-2-2 0,4 3 0,0-5 0,0 5 0,0-5 0,0 5 0,-1 0 0,2 0 0,0 0 0,-6-4 0,4 4 0,-3-5 0,-1 5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19:52:43.811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1 117 24575,'6'0'0,"0"-3"0,-1 2 0,0-5 0,0 3 0,-2 0 0,3-2 0,-1 3 0,1 0 0,0 2 0,0-2 0,1 1 0,0-4 0,-1 4 0,8-3 0,-3 4 0,5 0 0,-8 0 0,-2 0 0,-2 4 0,2-3 0,-4 4 0,8-2 0,-4 1 0,3 1 0,-1-2 0,-1 3 0,2-3 0,-3 1 0,0-4 0,0 0 0,-4 2 0,4-2 0,-1 3 0,-2 0 0,1-3 0,0 3 0,2-3 0,0 0 0,-1 0 0,1 0 0,5 0 0,-5-3 0,2 3 0,-1-6 0,-3 6 0,2-2 0,2 2 0,0 0 0,-2-4 0,4 3 0,-8-4 0,3 2 0,2-1 0,1-2 0,2 6 0,-1-8 0,4 4 0,-1-5 0,-3 4 0,2-1 0,0 0 0,-3 1 0,3-2 0,-4 6 0,1-7 0,-1 4 0,-4-1 0,3-1 0,-3 1 0,0 0 0,2 4 0,-1-3 0,4 2 0,0 0 0,0 2 0,-2 0 0,3 0 0,-6 2 0,6 0 0,-6 0 0,3-2 0,0 0 0,3 2 0,-3 2 0,3-1 0,-2 0 0,1 0 0,-2-1 0,4 2 0,-5-2 0,1-2 0,1 0 0,-2 4 0,5-3 0,-7 4 0,4-4 0,-3 1 0,3 0 0,-1 2 0,-1-1 0,1 3 0,0-6 0,0 3 0,0-3 0,2 3 0,-2-3 0,-2 5 0,5-4 0,-2 5 0,1-6 0,-1 3 0,2-3 0,-4 0 0,5 0 0,-4 3 0,-1 0 0,2 1 0,-1 0 0,0-3 0,3 4 0,-3 0 0,2-3 0,2 2 0,-3-2 0,0 0 0,-1 3 0,1 0 0,0-4 0,-1 1 0,2 0 0,-2 2 0,3-1 0,-1 0 0,-1 3 0,2-3 0,-1 6 0,2 0 0,0-2 0,-2-1 0,-2-2 0,3 1 0,-3 1 0,5 0 0,-5-1 0,-1 1 0,1 0 0,0 0 0,-1 0 0,1-3 0,1 3 0,-1-5 0,0 4 0,0-4 0,0 4 0,-1-5 0,-1 7 0,-2-3 0,0 1 0,3 1 0,-1-4 0,1 2 0,-2 2 0,3-3 0,0-1 0,9-2 0,2 0 0,23 0 0,-10-4 0,10-1 0,-13-3 0,-7 3 0,-2-2 0,-6 4 0,0-4 0,-1-1 0,10-4 0,-9 1 0,9-8 0,-8 7 0,-1-3 0,-6 5 0,1 7 0,-1-2 0,5 2 0,-5-3 0,-1 0 0,1 1 0,-2 4 0,3 1 0,7 0 0,-4 0 0,11 0 0,-13 0 0,-1 0 0,3 0 0,-4 0 0,4 0 0,-2 0 0,-2 0 0,3 1 0,-1 0 0,1 3 0,-1-2 0,-2-2 0,1 4 0,1-4 0,1 0 0,-4 2 0,1-2 0,0 0 0,4-6 0,6 3 0,-3-8 0,2 10 0,-2-9 0,-5 5 0,2-3 0,7-4 0,-9 4 0,11-5 0,-11 8 0,0-5 0,2 8 0,-6-5 0,5 5 0,-6-2 0,2 3 0,-2-8 0,5 8 0,0-7 0,8 3 0,-3-2 0,5 4 0,-8 1 0,1 2 0,-3 2 0,3-2 0,-2 6 0,-1-6 0,-2 6 0,1-3 0,-2 5 0,2-3 0,0 3 0,-3-6 0,0 3 0,0 0 0,2-2 0,-4 3 0,4 0 0,0-3 0,0 2 0,0-4 0,0 4 0,-1-4 0,0 5 0,-3-3 0,4 3 0,-2 0 0,5-2 0,-7 0 0,4-3 0,-2 2 0,3-3 0,-2 2 0,1-1 0,-1 5 0,1-6 0,0 6 0,0-5 0,1 4 0,-1-2 0,0 1 0,0-2 0,1-2 0,1 2 0,10 0 0,-7 0 0,14-2 0,9 0 0,8-6 0,27-3 0,-23-3 0,7 3 0,-32 3 0,-4 1 0,-10 3 0,-1-2 0,3 4 0,-3-2 0,5 2 0,-7-7 0,3 5 0,-1-2 0,8-3 0,4 3 0,8-6 0,-6 3 0,-2 0 0,-4 1 0,-2-1 0,-1 2 0,2-5 0,-5 7 0,2-5 0,-5 4 0,1 1 0,-2 0 0,-1 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13 24575,'15'0'0,"-6"0"0,-2 0 0,-1 0 0,-2 0 0,2-1 0,-1 0 0,-1-1 0,0 2 0,0 0 0,0 0 0,0 0 0,1 0 0,-1 0 0,2 0 0,-2 0 0,2-2 0,-1 2 0,-2-4 0,1 4 0,0-2 0,1 2 0,-1 0 0,-1 0 0,3 0 0,-1 0 0,2 0 0,-4 0 0,4 2 0,-3-2 0,4 2 0,-4 0 0,3 0 0,-3 2 0,0-2 0,2 2 0,-3-2 0,2 2 0,-2 2 0,1-2 0,0 0 0,-2-1 0,2-2 0,-2 2 0,1 0 0,0-1 0,-3 3 0,3-2 0,-1 2 0,0-3 0,2 2 0,-1-3 0,2 2 0,-1-2 0,2 3 0,-1-4 0,2 3 0,-1-3 0,0 3 0,-1-3 0,-1 0 0,3 0 0,-3 0 0,0 0 0,0 0 0,0 0 0,2-3 0,-1 3 0,3-1 0,-4 1 0,4 0 0,-3-2 0,1 1 0,0 0 0,-1 1 0,1-3 0,-3 3 0,2-2 0,0 2 0,2 0 0,0 0 0,1 0 0,-4 2 0,1-2 0,2 3 0,-1-3 0,1 1 0,6 0 0,-8 2 0,7-3 0,-7 4 0,2-3 0,-2 1 0,1-1 0,-2 1 0,0 2 0,1-1 0,-2 0 0,2-1 0,-1 2 0,0 0 0,2 0 0,-1 0 0,1 1 0,-2-2 0,0 1 0,-2 0 0,0 0 0,-2 0 0,2 0 0,-1 0 0,0 0 0,-1 0 0,0 0 0,0-1 0,0 2 0,0 1 0,2-2 0,-1 2 0,0-2 0,-1 0 0,0-1 0,2 2 0,0-2 0,4 2 0,-1-3 0,1-1 0,-2-1 0,0 2 0,1-1 0,-1 1 0,0-2 0,0 0 0,0 0 0,0 0 0,1 0 0,-1 0 0,-1 0 0,0 1 0,0 0 0,-2 2 0,4-2 0,-4 2 0,7-2 0,-5 1 0,4-1 0,0 3 0,0 0 0,-2 3 0,1-5 0,0 1 0,-1-1 0,-1 2 0,0-2 0,1 2 0,-2-2 0,2 2 0,-1-2 0,-2 2 0,2-4 0,-2 4 0,3-2 0,-1 2 0,-2 0 0,-1 0 0,4 0 0,-3 0 0,4-1 0,-1 0 0,-2-3 0,0 4 0,0-3 0,0 2 0,1-1 0,-2 3 0,2-2 0,-2 1 0,2 0 0,-2 0 0,3-3 0,-5 3 0,3-1 0,-2 1 0,3-2 0,-4 2 0,3-2 0,-2 4 0,1-1 0,-2 2 0,2-3 0,-2 1 0,2-2 0,1 4 0,-3-2 0,1 0 0,-1 5 0,2-4 0,-1 6 0,0-7 0,-1 0 0,2-1 0,-1 1 0,1 0 0,-2 0 0,0 0 0,0-2 0,0 2 0,0-2 0,0 1 0,0 0 0,0 1 0,0-1 0,1 0 0,0 0 0,2-2 0,-2 1 0,2-3 0,-2 4 0,1-1 0,-2 0 0,0 2 0,0-2 0,0 2 0,0-2 0,0 1 0,0 1 0,0-2 0,0 2 0,0 0 0,0 0 0,0 2 0,0-2 0,0 0 0,0-1 0,-2-2 0,1 2 0,0-2 0,1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1044 1 24575,'0'1'0,"0"1"0,0 2 0,0 1 0,0-2 0,1 0 0,-1 0 0,3-1 0,-3 1 0,0 1 0,2-1 0,-1 1 0,1 0 0,-2-1 0,0 1 0,0-2 0,2 1 0,-1 0 0,1 0 0,-2 1 0,0 0 0,0 0 0,0-1 0,0 0 0,0 0 0,0 1 0,0-1 0,0 2 0,0-1 0,0-1 0,0 1 0,-2 0 0,1 0 0,-1 0 0,2-1 0,0 1 0,-2-1 0,1 0 0,-4-1 0,3 1 0,-3-1 0,-2 0 0,3 0 0,-2 1 0,3-1 0,-4 0 0,4 0 0,-10 2 0,7-3 0,-4 3 0,5-3 0,4 2 0,-5 0 0,3-1 0,1 2 0,0-1 0,2 0 0,-5 0 0,5 0 0,-4 1 0,2 0 0,-2 1 0,4-2 0,-3 3 0,1-1 0,0 0 0,-1 0 0,1 4 0,4-4 0,-1 4 0,0-4 0,-1-1 0,0 0 0,0 0 0,0 0 0,3-3 0,-3 2 0,2-1 0,-2 1 0,2 0 0,-1 0 0,3-1 0,-2 1 0,-1 1 0,2-1 0,-3-1 0,4 1 0,-3 1 0,3-2 0,-1 3 0,2-2 0,0 1 0,0 0 0,-3-1 0,2 2 0,-3-2 0,5 1 0,-2-1 0,1 1 0,-1 0 0,-1-3 0,-1 3 0,1-2 0,-1 2 0,1-1 0,-1 1 0,2-1 0,-3-1 0,2 1 0,-3 0 0,0 0 0,0 0 0,0 1 0,0-2 0,0 3 0,0-1 0,0 2 0,2-2 0,-2 1 0,2-2 0,-2 0 0,0 1 0,0 0 0,0-1 0,0 1 0,0-2 0,-2 0 0,2 1 0,-3-1 0,3 0 0,0 1 0,-2-1 0,1 2 0,0-1 0,-2 1 0,3-1 0,-2-1 0,2 1 0,0 0 0,-3-1 0,2 0 0,-3-2 0,4 3 0,-3-1 0,1-1 0,2 2 0,-4-2 0,1 0 0,0 1 0,1-1 0,-1 0 0,1 2 0,-3-1 0,2 1 0,-1-1 0,2 0 0,-3-2 0,1 3 0,0-1 0,1-1 0,1 2 0,-3-3 0,3 1 0,-2 1 0,0-2 0,2 2 0,-3-1 0,0 0 0,-1 1 0,4 0 0,-3-1 0,3 2 0,-3-2 0,0 2 0,0-1 0,0-1 0,3 1 0,-3-1 0,2 1 0,1 0 0,-3-2 0,2 2 0,-1 0 0,1-1 0,-2 1 0,3-1 0,-3 0 0,0 1 0,0-1 0,1 2 0,-4-1 0,3 1 0,-2-2 0,1 1 0,-1 0 0,4-1 0,-3 0 0,2 1 0,2-1 0,-5 1 0,4 1 0,-4-2 0,2 2 0,0-2 0,0 1 0,3 1 0,-4-3 0,4 3 0,-3-2 0,3 3 0,-1-2 0,1 0 0,0 0 0,-1 0 0,-1 0 0,2 1 0,0-2 0,0 1 0,2 0 0,-5-1 0,3 1 0,-3 0 0,0 0 0,0-1 0,3 1 0,-3-2 0,3 1 0,-4-1 0,2 0 0,-2 0 0,4 2 0,-3-2 0,2 1 0,-2-1 0,1 0 0,-1 1 0,-1 1 0,4 1 0,-2-1 0,3 0 0,-1-1 0,-1 4 0,1-3 0,-3 2 0,0-2 0,0 0 0,0 0 0,2 0 0,-1-1 0,1 2 0,0-1 0,-1-1 0,1 1 0,1-1 0,-2 1 0,1 0 0,-3 1 0,4 0 0,-2 1 0,3-2 0,-1 1 0,0-1 0,1 0 0,-3 0 0,1 1 0,-2-2 0,0 3 0,0-4 0,0 2 0,0 0 0,0-1 0,2 2 0,-1-1 0,1 0 0,-2 0 0,0-1 0,3 1 0,-3 0 0,5 1 0,-2 0 0,2 0 0,0-1 0,-3 0 0,3 0 0,-5-2 0,5 4 0,-7-2 0,4-1 0,-4 2 0,2-3 0,0 3 0,0-3 0,1 2 0,-2-2 0,1 2 0,1-1 0,-1 2 0,0 1 0,0-3 0,-2 2 0,1-2 0,-3-1 0,4 2 0,-3-1 0,2 2 0,0 1 0,-4 1 0,2-1 0,-1-2 0,3 1 0,2-2 0,2 2 0,1-1 0,-3-2 0,3 3 0,-1-1 0,0-1 0,-1 2 0,0-2 0,-1 2 0,4 1 0,-5-3 0,3 2 0,-3-3 0,1 3 0,2-2 0,0 1 0,0 0 0,-3 0 0,0 0 0,3 1 0,-6-3 0,3 1 0,-2-1 0,1 2 0,2-2 0,1 1 0,-2-1 0,1 0 0,-1 0 0,-1 1 0,2 0 0,-1 0 0,-1-1 0,2 0 0,-1 1 0,0 1 0,-3 0 0,5 0 0,-5 0 0,5-1 0,-4 2 0,2-1 0,-1 0 0,0 1 0,0-2 0,1 3 0,1-4 0,4 3 0,-5-3 0,5 3 0,-5-1 0,2 0 0,0 0 0,-2-2 0,5 3 0,-3-3 0,-1 1 0,-1-1 0,1 0 0,-1 0 0,0 0 0,-1 0 0,0 0 0,0 0 0,-3 0 0,3 0 0,-1 0 0,0 0 0,1 0 0,0 0 0,1 2 0,0-2 0,-1 1 0,2-1 0,0 0 0,-2-1 0,1 1 0,3-3 0,-1 3 0,3-2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47-10 24575,'0'4'0,"-3"0"0,2 5 0,-8-4 0,6 4 0,-4-6 0,2 3 0,1-1 0,-1 0 0,1-1 0,3 1 0,1-2 0,-2 2 0,2-2 0,-3 1 0,3 1 0,3 2 0,-3 2 0,2-2 0,-2 3 0,0-4 0,1-2 0,0 2 0,7-4 0,-5 2 0,1-1 0,-1-2 0,1 4 0,-2-3 0,3 2 0,-3-1 0,3 0 0,-1 0 0,3 2 0,-1 0 0,-1 0 0,-2 0 0,-2-1 0,1 1 0,3-1 0,-4 0 0,5 2 0,-6-3 0,2 2 0,0-1 0,-1 0 0,1 2 0,-2-1 0,0 1 0,0 0 0,0-2 0,0 2 0,0-2 0,0 0 0,0-1 0,0 2 0,0 0 0,0 2 0,0-3 0,0 0 0,0 1 0,0-2 0,0 2 0,0-2 0,-3 5 0,2-3 0,-2 4 0,5-5 0,-1 2 0,1 1 0,0-3 0,-2 3 0,3-3 0,-2 1 0,0-1 0,1-1 0,3 1 0,-2 0 0,2 0 0,-2 0 0,2-2 0,1 0 0,3-1 0,-1 1 0,1 0 0,0 1 0,0-1 0,-1-2 0,0 3 0,-5-3 0,5 3 0,-4-1 0,4 1 0,-6 0 0,0 0 0,1 0 0,-3 1 0,4-1 0,-4 0 0,3 0 0,-3 1 0,0 1 0,0 2 0,0-1 0,0 3 0,-3-2 0,3 3 0,-2-4 0,2-1 0,0 1 0,0-1 0,0 0 0,0 1 0,0-3 0,0 1 0,0 0 0,0 1 0,4-2 0,-3 1 0,6-1 0,-5 2 0,3-2 0,0 0 0,-1 2 0,3-4 0,-1 3 0,0-1 0,1-2 0,-1 1 0,2 1 0,0-1 0,-1 1 0,0-2 0,-5 2 0,6-1 0,-6 0 0,5 0 0,-3 0 0,2 1 0,-2 0 0,3 0 0,1 1 0,-1-3 0,2 2 0,-4-2 0,2 1 0,-2 2 0,-1-3 0,3 2 0,-1 1 0,0-1 0,-1 1 0,-2 0 0,-1 5 0,-2-6 0,0 7 0,2-5 0,-1 0 0,3 1 0,-2 0 0,1-1 0,-1 1 0,-2-3 0,2 0 0,1 0 0,2 0 0,-2 0 0,1 1 0,0-1 0,4 0 0,-1 0 0,2 0 0,-2-1 0,2 1 0,-1-3 0,1 2 0,-2-2 0,3 0 0,-1 1 0,-1-1 0,-1 2 0,-1-2 0,7 1 0,-3 1 0,3 1 0,-6-2 0,-2-1 0,0 1 0,-1 0 0,-1 1 0,1-1 0,-1 0 0,-1 1 0,5-2 0,-4 3 0,4-3 0,-3 3 0,1-3 0,3 2 0,-4 0 0,4-1 0,-4 2 0,1-1 0,-1-1 0,1-1 0,-1 2 0,-1-2 0,0 2 0,0-1 0,0-1 0,0 2 0,0-1 0,1-1 0,-3 3 0,2-2 0,-1 1 0,1 0 0,0-1 0,1 1 0,2-1 0,-2 0 0,1 1 0,-1-1 0,2 0 0,-4 0 0,2 0 0,-1 0 0,4 1 0,-1-2 0,2 3 0,-3-3 0,3 2 0,-4 1 0,1 0 0,0 0 0,-1-1 0,1 2 0,0-1 0,-1-1 0,2-1 0,1 0 0,-2 2 0,-2 0 0,0 0 0,0-1 0,1 1 0,-3-1 0,1 0 0,0 0 0,-2 0 0,3 0 0,-2 1 0,2-1 0,0 1 0,0-3 0,1 1 0,0-1 0,0 2 0,-1-2 0,0 1 0,0 1 0,1-2 0,-1 2 0,1-2 0,1 1 0,-1 0 0,4 0 0,-3-1 0,1 0 0,-1 0 0,-2 1 0,2-1 0,-3 2 0,3-2 0,-1 1 0,3 1 0,-1 0 0,2 0 0,-2-2 0,2 0 0,0 0 0,-1 1 0,0-1 0,-2 1 0,-1-1 0,1 0 0,-1 2 0,-2-2 0,-2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997 5 24575,'-8'0'0,"0"0"0,0 0 0,0 0 0,2 0 0,1 0 0,-1 0 0,1-1 0,-1 0 0,1-1 0,-3 2 0,0 0 0,-3 0 0,5 2 0,-2-1 0,3 0 0,-4 1 0,1-1 0,-2 3 0,4-4 0,-2 2 0,3 0 0,-1-2 0,0 5 0,2-3 0,-2 1 0,-2-2 0,2 2 0,-2-1 0,3 0 0,-1 0 0,-2 0 0,0 1 0,2 1 0,-1-2 0,4 0 0,-3 0 0,1-1 0,-1 3 0,1-1 0,0-1 0,-1 1 0,0-2 0,3 3 0,-1-3 0,1 0 0,-3 1 0,0-1 0,1 0 0,2 2 0,-2-1 0,3 3 0,-4-3 0,2 4 0,0-6 0,1 5 0,-2-5 0,-1 0 0,1 0 0,-1 0 0,0 0 0,2 0 0,-2 0 0,1 0 0,-1 0 0,0 0 0,1 0 0,0 0 0,-1 0 0,0 0 0,2 0 0,-2 0 0,3 2 0,-3-2 0,3 2 0,-1-2 0,-2 0 0,1 0 0,-3 2 0,2-2 0,-2 3 0,3-3 0,-1 0 0,1 1 0,-1 2 0,0 1 0,1-1 0,0 1 0,2-1 0,-3-1 0,6 1 0,-2 0 0,2 1 0,0 0 0,0 1 0,0 0 0,0-1 0,0 0 0,0 1 0,-2-3 0,0 2 0,1-1 0,-2 1 0,3 0 0,-5-1 0,4 0 0,-2-1 0,1 2 0,-1-1 0,-2 0 0,-1 1 0,1 0 0,-1-1 0,3 1 0,-1-4 0,3 4 0,-4-3 0,1 2 0,-1-2 0,-2 2 0,1-1 0,-2 2 0,3-2 0,-1 0 0,0 2 0,3-1 0,-1-1 0,3 2 0,-4-3 0,4 2 0,-4-2 0,2 0 0,-2-1 0,-1 0 0,4 3 0,-4-3 0,4 3 0,-4-2 0,1 0 0,0 0 0,1 2 0,0-3 0,0 4 0,-1-4 0,0 2 0,1 1 0,-1-3 0,5 4 0,-2-2 0,2 3 0,-2-2 0,-1 0 0,-4-3 0,2 5 0,0-5 0,2 4 0,-2-4 0,5 5 0,-6-5 0,6 3 0,-5 0 0,4 1 0,-2 1 0,1-1 0,0 0 0,2 1 0,0-1 0,0 1 0,0 0 0,0-1 0,0 0 0,0 3 0,0-3 0,0 3 0,0-3 0,0 0 0,0 0 0,0 1 0,-2-3 0,1 3 0,-4-3 0,-1 2 0,-2 1 0,0-3 0,0 2 0,3-4 0,1 4 0,-1-3 0,2 1 0,-2-2 0,-1 0 0,1 0 0,-3 0 0,4-2 0,-3 1 0,4 0 0,-2 1 0,-1 0 0,2 0 0,-3 0 0,2 0 0,-1 1 0,4 2 0,-4-1 0,4 3 0,-2-3 0,0 0 0,3 2 0,-4-1 0,5 1 0,-5-2 0,4 2 0,-1-2 0,2 3 0,0 0 0,0-1 0,0 0 0,2 1 0,2-3 0,-2 2 0,3-1 0,-4 1 0,1 0 0,-2 1 0,0-1 0,0 1 0,0-1 0,0 0 0,-2-1 0,1 1 0,-1-2 0,2 4 0,-3-1 0,3 2 0,-2-3 0,2 0 0,0 1 0,0-1 0,-4-1 0,4 1 0,-5-4 0,2 2 0,-2-2 0,-1 0 0,1 2 0,-1-1 0,1 1 0,-1-2 0,1 0 0,0 0 0,-1 0 0,3 1 0,-1 0 0,0 1 0,2-2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22:28:50.205"/>
    </inkml:context>
    <inkml:brush xml:id="br0">
      <inkml:brushProperty name="width" value="0.07056" units="cm"/>
      <inkml:brushProperty name="height" value="0.07056" units="cm"/>
    </inkml:brush>
  </inkml:definitions>
  <inkml:trace contextRef="#ctx0" brushRef="#br0">1 29 24575,'49'0'0,"-17"0"0,-10 0 0,0 0 0,-10 0 0,8-2 0,-4 0 0,-1-3 0,-3 5 0,3 0 0,-3 0 0,1 0 0,5 0 0,-5 0 0,7 0 0,-6 0 0,6-4 0,-4 3 0,-5-8 0,3 9 0,-1-5 0,3 5 0,-3 0 0,0 0 0,6 0 0,-2 0 0,4 0 0,-8 0 0,9 5 0,-8-5 0,13 4 0,-14 1 0,10 0 0,-10 4 0,1-2 0,6 1 0,-11-4 0,9 8 0,-9 1 0,6-3 0,-3 0 0,-4-2 0,4-7 0,-3 8 0,-2-3 0,4 0 0,-9 6 0,7-5 0,-4 5 0,3-6 0,4 3 0,1-8 0,3 8 0,-3-8 0,7 8 0,-2-9 0,5 9 0,-5-9 0,2 6 0,-2-6 0,-3 0 0,6 0 0,-8 0 0,3 0 0,-3 0 0,-1 0 0,10-6 0,-6 6 0,10-4 0,-14 4 0,17 0 0,-13-5 0,4 4 0,0-2 0,-4 3 0,4-6 0,-7 6 0,3-5 0,0 5 0,6 0 0,1 0 0,4 0 0,-10 5 0,-1-5 0,6 6 0,-1-6 0,3 3 0,17-2 0,-23 8 0,22-9 0,-24 9 0,9-8 0,-8 4 0,4-1 0,-8 1 0,0 4 0,3-2 0,-5 2 0,5-6 0,-2 8 0,-1-2 0,7 1 0,-4-1 0,4 2 0,-6-2 0,-1 1 0,-6-1 0,-1 2 0,-6-2 0,7 0 0,-3 1 0,1 0 0,-5-1 0,0 1 0,0-2 0,0 2 0,0 5 0,5-4 0,-3 3 0,4-5 0,-6 1 0,0-1 0,7 1 0,0-1 0,13 1 0,-6-5 0,8-1 0,-9-4 0,1 5 0,1-3 0,-1 3 0,-1-5 0,3 0 0,-4 0 0,1 0 0,3 0 0,-3 0 0,0 0 0,-4 2 0,1 0 0,-8 7 0,16-8 0,-16 7 0,25-7 0,-16 4 0,12-1 0,1 5 0,-1 1 0,-6 5 0,3-10 0,-1 4 0,-1-4 0,-5 4 0,0-3 0,5 2 0,-7-2 0,3 3 0,0-3 0,-6 3 0,4-9 0,-4 9 0,8-3 0,-4 3 0,-4 0 0,-3 1 0,9 1 0,-6-2 0,12-3 0,-4 2 0,-4-7 0,-4 8 0,4-8 0,-3 7 0,4-2 0,-4 4 0,2-1 0,-2 0 0,3 2 0,-4-2 0,6-6 0,-14 6 0,13-2 0,-11 3 0,10-5 0,-10 4 0,9-4 0,-9 9 0,5-1 0,-7 4 0,5-8 0,-5 5 0,7-8 0,2 12 0,-9-7 0,6 2 0,-6 12 0,7-11 0,-5 14 0,3-17 0,-5 3 0,6-5 0,-4 4 0,5-3 0,-7 4 0,0-2 0,0-4 0,0 2 0,0-1 0,0 1 0,0-1 0,0 2 0,0-2 0,5 2 0,-3-2 0,9-4 0,-9 2 0,8-5 0,-6 7 0,3-3 0,-7 3 0,0 1 0,0-1 0,0 1 0,0-1 0,0 0 0,0 3 0,0-3 0,0 1 0,0 3 0,0-2 0,0 7 0,0-6 0,0 0 0,0-3 0,-7-2 0,3 0 0,1 0 0,3-2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62 24575,'3'0'0,"0"-1"0,0 0 0,0-2 0,0 1 0,-2 1 0,2-2 0,0 2 0,0 0 0,1 1 0,-1-1 0,1 0 0,-1-1 0,1 1 0,3-1 0,-1 2 0,3 0 0,-5 0 0,-1 0 0,-1 2 0,2-1 0,-3 1 0,4 0 0,-2 0 0,2 1 0,0-2 0,-2 3 0,2-3 0,-2 1 0,0-2 0,1 0 0,-3 1 0,3-1 0,-2 2 0,-1-1 0,1-1 0,1 2 0,0-2 0,0 0 0,0 0 0,1 0 0,1 0 0,-2-2 0,1 2 0,0-3 0,-2 3 0,2-1 0,0 1 0,0 0 0,-1-2 0,3 2 0,-5-3 0,2 1 0,0 0 0,2-1 0,0 3 0,0-4 0,2 2 0,-1-3 0,-1 2 0,2 0 0,-2 0 0,-1 0 0,2 0 0,-1 2 0,-1-3 0,-1 2 0,-1-1 0,1 0 0,-1 0 0,-1 1 0,2 1 0,0-1 0,1 1 0,0 0 0,0 1 0,-1 0 0,3 0 0,-5 1 0,4 0 0,-4 0 0,2-1 0,1 0 0,0 1 0,0 1 0,1 0 0,-2 0 0,2-1 0,-2 0 0,3 1 0,-4-1 0,2-1 0,-1 0 0,0 2 0,2-1 0,-3 2 0,2-3 0,-2 1 0,1 0 0,0 1 0,0 0 0,0 1 0,1-3 0,-1 2 0,1-2 0,-1 1 0,1-1 0,-2 3 0,3-3 0,-1 4 0,0-4 0,-1 1 0,2-1 0,-2 0 0,3 0 0,-3 2 0,0-1 0,0 1 0,0 1 0,1-3 0,1 3 0,-2-1 0,1-1 0,1 2 0,-1-2 0,0 0 0,0 1 0,-1 1 0,1-3 0,-1 2 0,1-1 0,0 1 0,1-1 0,-1 1 0,-1 1 0,2-1 0,0 2 0,0 1 0,0-1 0,-1-1 0,0-1 0,1 1 0,-2 0 0,3 0 0,-3 0 0,0 0 0,0 0 0,1 0 0,-2 0 0,2-1 0,-1 1 0,0-2 0,0 1 0,1-1 0,-1 1 0,0-2 0,-1 4 0,-1-2 0,0 1 0,1 0 0,1-2 0,-1 1 0,0 1 0,2-1 0,-1-1 0,4-1 0,3 0 0,12 0 0,-7-2 0,7-1 0,-7-1 0,-4 1 0,-2 0 0,-3 1 0,1-2 0,-1 0 0,5-2 0,-4 0 0,4-4 0,-4 4 0,0-2 0,-4 3 0,1 3 0,-2-1 0,5 2 0,-4-2 0,0-1 0,0 2 0,-1 1 0,1 1 0,5 0 0,-2 0 0,5 0 0,-7 0 0,0 0 0,2 0 0,-3 0 0,2 0 0,-1 0 0,0 0 0,1 1 0,-1-1 0,1 2 0,-1-1 0,-1-1 0,1 3 0,0-3 0,1 0 0,-2 1 0,0-1 0,0 0 0,3-4 0,2 3 0,-1-5 0,1 6 0,-1-6 0,-2 4 0,0-3 0,5-1 0,-6 2 0,6-3 0,-6 4 0,0-2 0,2 4 0,-4-3 0,3 3 0,-4-1 0,2 2 0,-1-5 0,1 4 0,2-3 0,4 1 0,-2 0 0,3 1 0,-5 1 0,1 1 0,-2 1 0,2-1 0,-1 3 0,0-3 0,-2 4 0,0-3 0,0 3 0,1-1 0,-1 1 0,0-3 0,-1 2 0,0 0 0,1-2 0,-2 2 0,2 0 0,1-1 0,-1 1 0,0-3 0,1 3 0,-1-3 0,-1 4 0,-1-3 0,2 2 0,-1 0 0,3 0 0,-4-1 0,3-2 0,-2 2 0,1-2 0,0 1 0,0-1 0,0 4 0,0-4 0,1 3 0,-1-3 0,0 3 0,1-2 0,-1 2 0,0-2 0,1-1 0,1 1 0,4 0 0,-3 0 0,7-1 0,6 0 0,3-3 0,16-2 0,-13-1 0,3 1 0,-17 2 0,-2 0 0,-5 2 0,0-1 0,0 2 0,0-1 0,1 1 0,-3-4 0,2 3 0,0-1 0,3-2 0,2 2 0,6-3 0,-4 1 0,-2 0 0,-2 1 0,0 0 0,-1 0 0,1-2 0,-2 3 0,0-2 0,-2 2 0,0 0 0,-1 1 0,-1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38 24575,'10'0'0,"-2"-2"0,-2 2 0,1-3 0,-1 2 0,1-2 0,-3 0 0,2-1 0,-1 3 0,-1-1 0,1 2 0,-1-2 0,4 2 0,-5-5 0,3 5 0,-3-5 0,2 5 0,0-2 0,0 2 0,-1 0 0,-1-2 0,1 1 0,0-1 0,2 2 0,0 0 0,1 0 0,-2 0 0,-2 2 0,-2 1 0,-1 2 0,0-1 0,0 1 0,2-2 0,-1 1 0,3-1 0,-2 0 0,2 0 0,0-2 0,-1 1 0,0 0 0,-2 1 0,2-1 0,-3 2 0,5-3 0,-5 3 0,4-2 0,-1 2 0,2-2 0,0-2 0,1 0 0,-3 0 0,3-2 0,-2 1 0,1-2 0,0 3 0,-2-1 0,1 0 0,-4-3 0,5 3 0,-3 0 0,1-2 0,2 3 0,-3-4 0,3 3 0,0-2 0,-1 2 0,2 0 0,-4-3 0,3 3 0,-3-1 0,3 2 0,0 0 0,0 0 0,0 0 0,-1 0 0,2 0 0,-2 0 0,1 0 0,-2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3:52.6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33 24575,'4'-2'0,"-1"-3"0,6 5 0,-1-4 0,2 3 0,-3-3 0,0 4 0,-2-3 0,0 3 0,0 0 0,0 0 0,-2-2 0,0 2 0,1-2 0,0 2 0,1-3 0,0 3 0,0-2 0,2 0 0,0 1 0,1-1 0,-2 2 0,0 0 0,-4 2 0,2-1 0,0 3 0,-2-1 0,3-1 0,-3 3 0,5-3 0,1 1 0,-3 1 0,2-4 0,-7 5 0,4-4 0,-1 2 0,2 0 0,-1 0 0,-1 1 0,2-4 0,-5 4 0,5-3 0,-3 1 0,3-2 0,-1 0 0,2 0 0,-1-2 0,1 1 0,0 0 0,1 1 0,-2 0 0,0 0 0,-1 0 0,4 0 0,-1-3 0,2 3 0,-1-2 0,-1 0 0,-2 1 0,2-1 0,-1 2 0,8 0 0,-7-2 0,4 1 0,-6-1 0,1 2 0,-4-2 0,2 1 0,-1 0 0,2 1 0,0-3 0,-1 3 0,1-3 0,0 3 0,0 0 0,0 0 0,0 0 0,-3-2 0,3 2 0,-2-3 0,-1 3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13 24575,'15'0'0,"-6"0"0,-2 0 0,-1 0 0,-2 0 0,2-1 0,-1 0 0,-1-1 0,0 2 0,0 0 0,0 0 0,0 0 0,1 0 0,-1 0 0,2 0 0,-2 0 0,2-2 0,-1 2 0,-2-4 0,1 4 0,0-2 0,1 2 0,-1 0 0,-1 0 0,3 0 0,-1 0 0,2 0 0,-4 0 0,4 2 0,-3-2 0,4 2 0,-4 0 0,3 0 0,-3 2 0,0-2 0,2 2 0,-3-2 0,2 2 0,-2 2 0,1-2 0,0 0 0,-2-1 0,2-2 0,-2 2 0,1 0 0,0-1 0,-3 3 0,3-2 0,-1 2 0,0-3 0,2 2 0,-1-3 0,2 2 0,-1-2 0,2 3 0,-1-4 0,2 3 0,-1-3 0,0 3 0,-1-3 0,-1 0 0,3 0 0,-3 0 0,0 0 0,0 0 0,0 0 0,2-3 0,-1 3 0,3-1 0,-4 1 0,4 0 0,-3-2 0,1 1 0,0 0 0,-1 1 0,1-3 0,-3 3 0,2-2 0,0 2 0,2 0 0,0 0 0,1 0 0,-4 2 0,1-2 0,2 3 0,-1-3 0,1 1 0,6 0 0,-8 2 0,7-3 0,-7 4 0,2-3 0,-2 1 0,1-1 0,-2 1 0,0 2 0,1-1 0,-2 0 0,2-1 0,-1 2 0,0 0 0,2 0 0,-1 0 0,1 1 0,-2-2 0,0 1 0,-2 0 0,0 0 0,-2 0 0,2 0 0,-1 0 0,0 0 0,-1 0 0,0 0 0,0-1 0,0 2 0,0 1 0,2-2 0,-1 2 0,0-2 0,-1 0 0,0-1 0,2 2 0,0-2 0,4 2 0,-1-3 0,1-1 0,-2-1 0,0 2 0,1-1 0,-1 1 0,0-2 0,0 0 0,0 0 0,0 0 0,1 0 0,-1 0 0,-1 0 0,0 1 0,0 0 0,-2 2 0,4-2 0,-4 2 0,7-2 0,-5 1 0,4-1 0,0 3 0,0 0 0,-2 3 0,1-5 0,0 1 0,-1-1 0,-1 2 0,0-2 0,1 2 0,-2-2 0,2 2 0,-1-2 0,-2 2 0,2-4 0,-2 4 0,3-2 0,-1 2 0,-2 0 0,-1 0 0,4 0 0,-3 0 0,4-1 0,-1 0 0,-2-3 0,0 4 0,0-3 0,0 2 0,1-1 0,-2 3 0,2-2 0,-2 1 0,2 0 0,-2 0 0,3-3 0,-5 3 0,3-1 0,-2 1 0,3-2 0,-4 2 0,3-2 0,-2 4 0,1-1 0,-2 2 0,2-3 0,-2 1 0,2-2 0,1 4 0,-3-2 0,1 0 0,-1 5 0,2-4 0,-1 6 0,0-7 0,-1 0 0,2-1 0,-1 1 0,1 0 0,-2 0 0,0 0 0,0-2 0,0 2 0,0-2 0,0 1 0,0 0 0,0 1 0,0-1 0,1 0 0,0 0 0,2-2 0,-2 1 0,2-3 0,-2 4 0,1-1 0,-2 0 0,0 2 0,0-2 0,0 2 0,0-2 0,0 1 0,0 1 0,0-2 0,0 2 0,0 0 0,0 0 0,0 2 0,0-2 0,0 0 0,0-1 0,-2-2 0,1 2 0,0-2 0,1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1044 1 24575,'0'1'0,"0"1"0,0 2 0,0 1 0,0-2 0,1 0 0,-1 0 0,3-1 0,-3 1 0,0 1 0,2-1 0,-1 1 0,1 0 0,-2-1 0,0 1 0,0-2 0,2 1 0,-1 0 0,1 0 0,-2 1 0,0 0 0,0 0 0,0-1 0,0 0 0,0 0 0,0 1 0,0-1 0,0 2 0,0-1 0,0-1 0,0 1 0,-2 0 0,1 0 0,-1 0 0,2-1 0,0 1 0,-2-1 0,1 0 0,-4-1 0,3 1 0,-3-1 0,-2 0 0,3 0 0,-2 1 0,3-1 0,-4 0 0,4 0 0,-10 2 0,7-3 0,-4 3 0,5-3 0,4 2 0,-5 0 0,3-1 0,1 2 0,0-1 0,2 0 0,-5 0 0,5 0 0,-4 1 0,2 0 0,-2 1 0,4-2 0,-3 3 0,1-1 0,0 0 0,-1 0 0,1 4 0,4-4 0,-1 4 0,0-4 0,-1-1 0,0 0 0,0 0 0,0 0 0,3-3 0,-3 2 0,2-1 0,-2 1 0,2 0 0,-1 0 0,3-1 0,-2 1 0,-1 1 0,2-1 0,-3-1 0,4 1 0,-3 1 0,3-2 0,-1 3 0,2-2 0,0 1 0,0 0 0,-3-1 0,2 2 0,-3-2 0,5 1 0,-2-1 0,1 1 0,-1 0 0,-1-3 0,-1 3 0,1-2 0,-1 2 0,1-1 0,-1 1 0,2-1 0,-3-1 0,2 1 0,-3 0 0,0 0 0,0 0 0,0 1 0,0-2 0,0 3 0,0-1 0,0 2 0,2-2 0,-2 1 0,2-2 0,-2 0 0,0 1 0,0 0 0,0-1 0,0 1 0,0-2 0,-2 0 0,2 1 0,-3-1 0,3 0 0,0 1 0,-2-1 0,1 2 0,0-1 0,-2 1 0,3-1 0,-2-1 0,2 1 0,0 0 0,-3-1 0,2 0 0,-3-2 0,4 3 0,-3-1 0,1-1 0,2 2 0,-4-2 0,1 0 0,0 1 0,1-1 0,-1 0 0,1 2 0,-3-1 0,2 1 0,-1-1 0,2 0 0,-3-2 0,1 3 0,0-1 0,1-1 0,1 2 0,-3-3 0,3 1 0,-2 1 0,0-2 0,2 2 0,-3-1 0,0 0 0,-1 1 0,4 0 0,-3-1 0,3 2 0,-3-2 0,0 2 0,0-1 0,0-1 0,3 1 0,-3-1 0,2 1 0,1 0 0,-3-2 0,2 2 0,-1 0 0,1-1 0,-2 1 0,3-1 0,-3 0 0,0 1 0,0-1 0,1 2 0,-4-1 0,3 1 0,-2-2 0,1 1 0,-1 0 0,4-1 0,-3 0 0,2 1 0,2-1 0,-5 1 0,4 1 0,-4-2 0,2 2 0,0-2 0,0 1 0,3 1 0,-4-3 0,4 3 0,-3-2 0,3 3 0,-1-2 0,1 0 0,0 0 0,-1 0 0,-1 0 0,2 1 0,0-2 0,0 1 0,2 0 0,-5-1 0,3 1 0,-3 0 0,0 0 0,0-1 0,3 1 0,-3-2 0,3 1 0,-4-1 0,2 0 0,-2 0 0,4 2 0,-3-2 0,2 1 0,-2-1 0,1 0 0,-1 1 0,-1 1 0,4 1 0,-2-1 0,3 0 0,-1-1 0,-1 4 0,1-3 0,-3 2 0,0-2 0,0 0 0,0 0 0,2 0 0,-1-1 0,1 2 0,0-1 0,-1-1 0,1 1 0,1-1 0,-2 1 0,1 0 0,-3 1 0,4 0 0,-2 1 0,3-2 0,-1 1 0,0-1 0,1 0 0,-3 0 0,1 1 0,-2-2 0,0 3 0,0-4 0,0 2 0,0 0 0,0-1 0,2 2 0,-1-1 0,1 0 0,-2 0 0,0-1 0,3 1 0,-3 0 0,5 1 0,-2 0 0,2 0 0,0-1 0,-3 0 0,3 0 0,-5-2 0,5 4 0,-7-2 0,4-1 0,-4 2 0,2-3 0,0 3 0,0-3 0,1 2 0,-2-2 0,1 2 0,1-1 0,-1 2 0,0 1 0,0-3 0,-2 2 0,1-2 0,-3-1 0,4 2 0,-3-1 0,2 2 0,0 1 0,-4 1 0,2-1 0,-1-2 0,3 1 0,2-2 0,2 2 0,1-1 0,-3-2 0,3 3 0,-1-1 0,0-1 0,-1 2 0,0-2 0,-1 2 0,4 1 0,-5-3 0,3 2 0,-3-3 0,1 3 0,2-2 0,0 1 0,0 0 0,-3 0 0,0 0 0,3 1 0,-6-3 0,3 1 0,-2-1 0,1 2 0,2-2 0,1 1 0,-2-1 0,1 0 0,-1 0 0,-1 1 0,2 0 0,-1 0 0,-1-1 0,2 0 0,-1 1 0,0 1 0,-3 0 0,5 0 0,-5 0 0,5-1 0,-4 2 0,2-1 0,-1 0 0,0 1 0,0-2 0,1 3 0,1-4 0,4 3 0,-5-3 0,5 3 0,-5-1 0,2 0 0,0 0 0,-2-2 0,5 3 0,-3-3 0,-1 1 0,-1-1 0,1 0 0,-1 0 0,0 0 0,-1 0 0,0 0 0,0 0 0,-3 0 0,3 0 0,-1 0 0,0 0 0,1 0 0,0 0 0,1 2 0,0-2 0,-1 1 0,2-1 0,0 0 0,-2-1 0,1 1 0,3-3 0,-1 3 0,3-2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47-10 24575,'0'4'0,"-3"0"0,2 5 0,-8-4 0,6 4 0,-4-6 0,2 3 0,1-1 0,-1 0 0,1-1 0,3 1 0,1-2 0,-2 2 0,2-2 0,-3 1 0,3 1 0,3 2 0,-3 2 0,2-2 0,-2 3 0,0-4 0,1-2 0,0 2 0,7-4 0,-5 2 0,1-1 0,-1-2 0,1 4 0,-2-3 0,3 2 0,-3-1 0,3 0 0,-1 0 0,3 2 0,-1 0 0,-1 0 0,-2 0 0,-2-1 0,1 1 0,3-1 0,-4 0 0,5 2 0,-6-3 0,2 2 0,0-1 0,-1 0 0,1 2 0,-2-1 0,0 1 0,0 0 0,0-2 0,0 2 0,0-2 0,0 0 0,0-1 0,0 2 0,0 0 0,0 2 0,0-3 0,0 0 0,0 1 0,0-2 0,0 2 0,0-2 0,-3 5 0,2-3 0,-2 4 0,5-5 0,-1 2 0,1 1 0,0-3 0,-2 3 0,3-3 0,-2 1 0,0-1 0,1-1 0,3 1 0,-2 0 0,2 0 0,-2 0 0,2-2 0,1 0 0,3-1 0,-1 1 0,1 0 0,0 1 0,0-1 0,-1-2 0,0 3 0,-5-3 0,5 3 0,-4-1 0,4 1 0,-6 0 0,0 0 0,1 0 0,-3 1 0,4-1 0,-4 0 0,3 0 0,-3 1 0,0 1 0,0 2 0,0-1 0,0 3 0,-3-2 0,3 3 0,-2-4 0,2-1 0,0 1 0,0-1 0,0 0 0,0 1 0,0-3 0,0 1 0,0 0 0,0 1 0,4-2 0,-3 1 0,6-1 0,-5 2 0,3-2 0,0 0 0,-1 2 0,3-4 0,-1 3 0,0-1 0,1-2 0,-1 1 0,2 1 0,0-1 0,-1 1 0,0-2 0,-5 2 0,6-1 0,-6 0 0,5 0 0,-3 0 0,2 1 0,-2 0 0,3 0 0,1 1 0,-1-3 0,2 2 0,-4-2 0,2 1 0,-2 2 0,-1-3 0,3 2 0,-1 1 0,0-1 0,-1 1 0,-2 0 0,-1 5 0,-2-6 0,0 7 0,2-5 0,-1 0 0,3 1 0,-2 0 0,1-1 0,-1 1 0,-2-3 0,2 0 0,1 0 0,2 0 0,-2 0 0,1 1 0,0-1 0,4 0 0,-1 0 0,2 0 0,-2-1 0,2 1 0,-1-3 0,1 2 0,-2-2 0,3 0 0,-1 1 0,-1-1 0,-1 2 0,-1-2 0,7 1 0,-3 1 0,3 1 0,-6-2 0,-2-1 0,0 1 0,-1 0 0,-1 1 0,1-1 0,-1 0 0,-1 1 0,5-2 0,-4 3 0,4-3 0,-3 3 0,1-3 0,3 2 0,-4 0 0,4-1 0,-4 2 0,1-1 0,-1-1 0,1-1 0,-1 2 0,-1-2 0,0 2 0,0-1 0,0-1 0,0 2 0,0-1 0,1-1 0,-3 3 0,2-2 0,-1 1 0,1 0 0,0-1 0,1 1 0,2-1 0,-2 0 0,1 1 0,-1-1 0,2 0 0,-4 0 0,2 0 0,-1 0 0,4 1 0,-1-2 0,2 3 0,-3-3 0,3 2 0,-4 1 0,1 0 0,0 0 0,-1-1 0,1 2 0,0-1 0,-1-1 0,2-1 0,1 0 0,-2 2 0,-2 0 0,0 0 0,0-1 0,1 1 0,-3-1 0,1 0 0,0 0 0,-2 0 0,3 0 0,-2 1 0,2-1 0,0 1 0,0-3 0,1 1 0,0-1 0,0 2 0,-1-2 0,0 1 0,0 1 0,1-2 0,-1 2 0,1-2 0,1 1 0,-1 0 0,4 0 0,-3-1 0,1 0 0,-1 0 0,-2 1 0,2-1 0,-3 2 0,3-2 0,-1 1 0,3 1 0,-1 0 0,2 0 0,-2-2 0,2 0 0,0 0 0,-1 1 0,0-1 0,-2 1 0,-1-1 0,1 0 0,-1 2 0,-2-2 0,-2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997 5 24575,'-8'0'0,"0"0"0,0 0 0,0 0 0,2 0 0,1 0 0,-1 0 0,1-1 0,-1 0 0,1-1 0,-3 2 0,0 0 0,-3 0 0,5 2 0,-2-1 0,3 0 0,-4 1 0,1-1 0,-2 3 0,4-4 0,-2 2 0,3 0 0,-1-2 0,0 5 0,2-3 0,-2 1 0,-2-2 0,2 2 0,-2-1 0,3 0 0,-1 0 0,-2 0 0,0 1 0,2 1 0,-1-2 0,4 0 0,-3 0 0,1-1 0,-1 3 0,1-1 0,0-1 0,-1 1 0,0-2 0,3 3 0,-1-3 0,1 0 0,-3 1 0,0-1 0,1 0 0,2 2 0,-2-1 0,3 3 0,-4-3 0,2 4 0,0-6 0,1 5 0,-2-5 0,-1 0 0,1 0 0,-1 0 0,0 0 0,2 0 0,-2 0 0,1 0 0,-1 0 0,0 0 0,1 0 0,0 0 0,-1 0 0,0 0 0,2 0 0,-2 0 0,3 2 0,-3-2 0,3 2 0,-1-2 0,-2 0 0,1 0 0,-3 2 0,2-2 0,-2 3 0,3-3 0,-1 0 0,1 1 0,-1 2 0,0 1 0,1-1 0,0 1 0,2-1 0,-3-1 0,6 1 0,-2 0 0,2 1 0,0 0 0,0 1 0,0 0 0,0-1 0,0 0 0,0 1 0,-2-3 0,0 2 0,1-1 0,-2 1 0,3 0 0,-5-1 0,4 0 0,-2-1 0,1 2 0,-1-1 0,-2 0 0,-1 1 0,1 0 0,-1-1 0,3 1 0,-1-4 0,3 4 0,-4-3 0,1 2 0,-1-2 0,-2 2 0,1-1 0,-2 2 0,3-2 0,-1 0 0,0 2 0,3-1 0,-1-1 0,3 2 0,-4-3 0,4 2 0,-4-2 0,2 0 0,-2-1 0,-1 0 0,4 3 0,-4-3 0,4 3 0,-4-2 0,1 0 0,0 0 0,1 2 0,0-3 0,0 4 0,-1-4 0,0 2 0,1 1 0,-1-3 0,5 4 0,-2-2 0,2 3 0,-2-2 0,-1 0 0,-4-3 0,2 5 0,0-5 0,2 4 0,-2-4 0,5 5 0,-6-5 0,6 3 0,-5 0 0,4 1 0,-2 1 0,1-1 0,0 0 0,2 1 0,0-1 0,0 1 0,0 0 0,0-1 0,0 0 0,0 3 0,0-3 0,0 3 0,0-3 0,0 0 0,0 0 0,0 1 0,-2-3 0,1 3 0,-4-3 0,-1 2 0,-2 1 0,0-3 0,0 2 0,3-4 0,1 4 0,-1-3 0,2 1 0,-2-2 0,-1 0 0,1 0 0,-3 0 0,4-2 0,-3 1 0,4 0 0,-2 1 0,-1 0 0,2 0 0,-3 0 0,2 0 0,-1 1 0,4 2 0,-4-1 0,4 3 0,-2-3 0,0 0 0,3 2 0,-4-1 0,5 1 0,-5-2 0,4 2 0,-1-2 0,2 3 0,0 0 0,0-1 0,0 0 0,2 1 0,2-3 0,-2 2 0,3-1 0,-4 1 0,1 0 0,-2 1 0,0-1 0,0 1 0,0-1 0,0 0 0,-2-1 0,1 1 0,-1-2 0,2 4 0,-3-1 0,3 2 0,-2-3 0,2 0 0,0 1 0,0-1 0,-4-1 0,4 1 0,-5-4 0,2 2 0,-2-2 0,-1 0 0,1 2 0,-1-1 0,1 1 0,-1-2 0,1 0 0,0 0 0,-1 0 0,3 1 0,-1 0 0,0 1 0,2-2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62 24575,'3'0'0,"0"-1"0,0 0 0,0-2 0,0 1 0,-2 1 0,2-2 0,0 2 0,0 0 0,1 1 0,-1-1 0,1 0 0,-1-1 0,1 1 0,3-1 0,-1 2 0,3 0 0,-5 0 0,-1 0 0,-1 2 0,2-1 0,-3 1 0,4 0 0,-2 0 0,2 1 0,0-2 0,-2 3 0,2-3 0,-2 1 0,0-2 0,1 0 0,-3 1 0,3-1 0,-2 2 0,-1-1 0,1-1 0,1 2 0,0-2 0,0 0 0,0 0 0,1 0 0,1 0 0,-2-2 0,1 2 0,0-3 0,-2 3 0,2-1 0,0 1 0,0 0 0,-1-2 0,3 2 0,-5-3 0,2 1 0,0 0 0,2-1 0,0 3 0,0-4 0,2 2 0,-1-3 0,-1 2 0,2 0 0,-2 0 0,-1 0 0,2 0 0,-1 2 0,-1-3 0,-1 2 0,-1-1 0,1 0 0,-1 0 0,-1 1 0,2 1 0,0-1 0,1 1 0,0 0 0,0 1 0,-1 0 0,3 0 0,-5 1 0,4 0 0,-4 0 0,2-1 0,1 0 0,0 1 0,0 1 0,1 0 0,-2 0 0,2-1 0,-2 0 0,3 1 0,-4-1 0,2-1 0,-1 0 0,0 2 0,2-1 0,-3 2 0,2-3 0,-2 1 0,1 0 0,0 1 0,0 0 0,0 1 0,1-3 0,-1 2 0,1-2 0,-1 1 0,1-1 0,-2 3 0,3-3 0,-1 4 0,0-4 0,-1 1 0,2-1 0,-2 0 0,3 0 0,-3 2 0,0-1 0,0 1 0,0 1 0,1-3 0,1 3 0,-2-1 0,1-1 0,1 2 0,-1-2 0,0 0 0,0 1 0,-1 1 0,1-3 0,-1 2 0,1-1 0,0 1 0,1-1 0,-1 1 0,-1 1 0,2-1 0,0 2 0,0 1 0,0-1 0,-1-1 0,0-1 0,1 1 0,-2 0 0,3 0 0,-3 0 0,0 0 0,0 0 0,1 0 0,-2 0 0,2-1 0,-1 1 0,0-2 0,0 1 0,1-1 0,-1 1 0,0-2 0,-1 4 0,-1-2 0,0 1 0,1 0 0,1-2 0,-1 1 0,0 1 0,2-1 0,-1-1 0,4-1 0,3 0 0,12 0 0,-7-2 0,7-1 0,-7-1 0,-4 1 0,-2 0 0,-3 1 0,1-2 0,-1 0 0,5-2 0,-4 0 0,4-4 0,-4 4 0,0-2 0,-4 3 0,1 3 0,-2-1 0,5 2 0,-4-2 0,0-1 0,0 2 0,-1 1 0,1 1 0,5 0 0,-2 0 0,5 0 0,-7 0 0,0 0 0,2 0 0,-3 0 0,2 0 0,-1 0 0,0 0 0,1 1 0,-1-1 0,1 2 0,-1-1 0,-1-1 0,1 3 0,0-3 0,1 0 0,-2 1 0,0-1 0,0 0 0,3-4 0,2 3 0,-1-5 0,1 6 0,-1-6 0,-2 4 0,0-3 0,5-1 0,-6 2 0,6-3 0,-6 4 0,0-2 0,2 4 0,-4-3 0,3 3 0,-4-1 0,2 2 0,-1-5 0,1 4 0,2-3 0,4 1 0,-2 0 0,3 1 0,-5 1 0,1 1 0,-2 1 0,2-1 0,-1 3 0,0-3 0,-2 4 0,0-3 0,0 3 0,1-1 0,-1 1 0,0-3 0,-1 2 0,0 0 0,1-2 0,-2 2 0,2 0 0,1-1 0,-1 1 0,0-3 0,1 3 0,-1-3 0,-1 4 0,-1-3 0,2 2 0,-1 0 0,3 0 0,-4-1 0,3-2 0,-2 2 0,1-2 0,0 1 0,0-1 0,0 4 0,0-4 0,1 3 0,-1-3 0,0 3 0,1-2 0,-1 2 0,0-2 0,1-1 0,1 1 0,4 0 0,-3 0 0,7-1 0,6 0 0,3-3 0,16-2 0,-13-1 0,3 1 0,-17 2 0,-2 0 0,-5 2 0,0-1 0,0 2 0,0-1 0,1 1 0,-3-4 0,2 3 0,0-1 0,3-2 0,2 2 0,6-3 0,-4 1 0,-2 0 0,-2 1 0,0 0 0,-1 0 0,1-2 0,-2 3 0,0-2 0,-2 2 0,0 0 0,-1 1 0,-1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38 24575,'10'0'0,"-2"-2"0,-2 2 0,1-3 0,-1 2 0,1-2 0,-3 0 0,2-1 0,-1 3 0,-1-1 0,1 2 0,-1-2 0,4 2 0,-5-5 0,3 5 0,-3-5 0,2 5 0,0-2 0,0 2 0,-1 0 0,-1-2 0,1 1 0,0-1 0,2 2 0,0 0 0,1 0 0,-2 0 0,-2 2 0,-2 1 0,-1 2 0,0-1 0,0 1 0,2-2 0,-1 1 0,3-1 0,-2 0 0,2 0 0,0-2 0,-1 1 0,0 0 0,-2 1 0,2-1 0,-3 2 0,5-3 0,-5 3 0,4-2 0,-1 2 0,2-2 0,0-2 0,1 0 0,-3 0 0,3-2 0,-2 1 0,1-2 0,0 3 0,-2-1 0,1 0 0,-4-3 0,5 3 0,-3 0 0,1-2 0,2 3 0,-3-4 0,3 3 0,0-2 0,-1 2 0,2 0 0,-4-3 0,3 3 0,-3-1 0,3 2 0,0 0 0,0 0 0,0 0 0,-1 0 0,2 0 0,-2 0 0,1 0 0,-2 0 0,-1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2T17:45:54.65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33 24575,'4'-2'0,"-1"-3"0,6 5 0,-1-4 0,2 3 0,-3-3 0,0 4 0,-2-3 0,0 3 0,0 0 0,0 0 0,-2-2 0,0 2 0,1-2 0,0 2 0,1-3 0,0 3 0,0-2 0,2 0 0,0 1 0,1-1 0,-2 2 0,0 0 0,-4 2 0,2-1 0,0 3 0,-2-1 0,3-1 0,-3 3 0,5-3 0,1 1 0,-3 1 0,2-4 0,-7 5 0,4-4 0,-1 2 0,2 0 0,-1 0 0,-1 1 0,2-4 0,-5 4 0,5-3 0,-3 1 0,3-2 0,-1 0 0,2 0 0,-1-2 0,1 1 0,0 0 0,1 1 0,-2 0 0,0 0 0,-1 0 0,4 0 0,-1-3 0,2 3 0,-1-2 0,-1 0 0,-2 1 0,2-1 0,-1 2 0,8 0 0,-7-2 0,4 1 0,-6-1 0,1 2 0,-4-2 0,2 1 0,-1 0 0,2 1 0,0-3 0,-1 3 0,1-3 0,0 3 0,0 0 0,0 0 0,0 0 0,-3-2 0,3 2 0,-2-3 0,-1 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DAE90-38D1-4737-8D1D-2E3904C5962C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9B1AA-E823-4121-806E-1813C6D06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467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0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31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2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875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23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54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14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6332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9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72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13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90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9636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18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80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84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37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99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61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62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7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53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0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8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59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08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C9B1AA-E823-4121-806E-1813C6D061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68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854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61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D102-B9F4-4ACF-99BF-335FBA8B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5B151-86F3-4A94-BF0B-0931B9ECD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CD90-4CE3-4F9B-8128-04C4AB51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36B8-8DF0-4A27-8BB0-74DF735FA323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745C7-5401-446D-B19E-64CDDE41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84F1B-7170-436B-BF44-55C6742B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F11B-DD49-4E6C-A233-CD7BB840C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BB6F1-9E28-4CD6-8832-670366875C58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7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9EC2-3F2D-401C-8CA3-F998F6BD24DE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72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8DE1-557C-44DD-9870-20F2041E401F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16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B1CA-5D2D-42C9-B079-0EAB51F5EB3E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53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1DFF-2663-4EAC-BAC0-AFB389608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086CC-D18F-46F6-BCA7-22BD6A8B5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0354B-9311-4E38-A965-BB56D666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E274-4BEE-4FB5-84CE-6825C7409C1D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C6876-F509-4E0B-8ACF-211D7340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8D236-5774-4447-AC41-84A2ECF0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47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3F4F-8566-4D7F-9CF6-DC077517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28B76-5966-48F7-96D4-8E403121C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C22BD-08EA-4507-B607-14E222563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8B5B-E74F-4E09-A5EE-CDCEDBDF7938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CA6E6-A0E2-449B-A35F-BF59F342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9992B-FE41-4FE0-B288-27DE4F18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30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8739-F288-4926-80CF-9C5DE387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89068-C3D4-443B-A14F-4436CDD0F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063A3-F200-411B-9446-32ED1865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FF1F1-4B69-46B2-B159-970C45397610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B17B5-B658-4F51-BF45-CF513836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F3F74-4D2B-4C23-BD46-205F6D02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2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FA9D-D817-47DF-82CB-F4CA6FE5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B0C6-C313-439E-B2AD-A3E68B72E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99F50-F992-42C2-8D24-29B3CD86F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44B5D-F0DE-4BAD-A3B3-16659A08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13511-F2F0-41F0-A209-206DCBF61A1A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330DF-A2E3-41CD-A626-DAA55A06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0E214-281E-4AFD-AF44-160AD7B3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84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8046-5E59-4DBF-A86B-4C612AFB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DD287-139D-4A23-B92D-64E9DBF5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768ED-F848-4923-B2B2-8DC5294DC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0BC6F-32C3-4F02-9178-897F98F28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8CFC3B-BC28-401A-B6DE-4F06AD8BD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367DF3-20AC-4F71-8D8C-05E1D616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ACA7A-088D-4BD1-9AEC-B8D811AD22A0}" type="datetime1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71159-5B51-4682-B02D-71A2687A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948F1-ACA9-4EBA-A9EF-04333101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33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6C61-5AF6-4D82-A662-F3A814E7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B1D80-5573-47D2-ACC1-0A671B43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A762-76CC-4AAE-8DDB-1571AF8E2830}" type="datetime1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BE386-C183-4940-BE47-824EC466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69933-03AE-4BFD-9B77-59F4317C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4553-E169-42EC-9334-CC8EE9218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2CED1-C5E8-4176-945B-0A8DFFD00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3160C-8E02-4316-9DBB-266462C5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56833-1108-4F83-A2B5-8D9000F31DD7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57766-0399-4047-9B9E-8935CF45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C6C46-3729-4D9A-BC61-A6B59C8A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EF075-D794-45D5-A883-AFC892B2B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3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30AC3-FF99-4A4C-8B5D-B888BADE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AFB3A-A4E7-4D9F-836B-F0F12EB9CF0D}" type="datetime1">
              <a:rPr lang="en-US" smtClean="0"/>
              <a:t>8/26/21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379B5-9EE7-4BBA-AC13-766B9DED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23AED-508C-47D7-8D6F-9584C399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84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2735-4D7C-41D3-A9AA-5557D84C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8084-33A3-45D3-BBD9-79E695D94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3506B-3D05-49E2-8EDB-F8EBE6E81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1EC3-DDFC-4AA8-BF0F-DB9444D8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0D9B-C771-4508-BC73-C88084DCA3CB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1A878-6244-4D9E-B424-24A48355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E1B96-4D58-4B26-AC99-4C3F999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27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02C0-100A-4415-ADDB-1DAB0755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66845-C19D-45F0-809D-E79D3C5A4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715A0-CDF5-42F8-B8D1-28018E2A9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2A4BC-F04D-4A45-9976-CACD6A268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E50C4-A479-474E-A6E2-8E042F268FCF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2EE2A-6381-4E2B-B53C-E9EDE960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D5CE6-B4F2-485F-9803-21529528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49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061A-F1F6-4F84-9CFB-C7AD065A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A076E-560A-49D9-BD26-132B1A7D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03EFE-4E74-4FA2-A4B4-5C9C7E19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F3CF-346A-40A0-8994-7404B5F6E0C0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D8E1C-CA1A-4498-BBA9-1415CD59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9854E-534B-48D5-AB1D-0BE94EC6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47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BB61E-8F8D-444B-A159-3EFB92264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0B949-8864-4106-9AD0-7194AA5A2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7B62F-CE27-489F-BF42-3658E9558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9CDE-8D0D-4ED7-814D-954EFC74336A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4919B-4090-481E-AB3B-455E566B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7250E-ECB6-4989-B640-0299260F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44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662076" y="1540481"/>
            <a:ext cx="10718229" cy="4071144"/>
          </a:xfrm>
          <a:prstGeom prst="rect">
            <a:avLst/>
          </a:prstGeom>
        </p:spPr>
        <p:txBody>
          <a:bodyPr/>
          <a:lstStyle>
            <a:lvl1pPr marL="350838" indent="-339725" algn="l" hangingPunct="0">
              <a:lnSpc>
                <a:spcPct val="120000"/>
              </a:lnSpc>
              <a:spcBef>
                <a:spcPts val="500"/>
              </a:spcBef>
              <a:buClr>
                <a:schemeClr val="accent6"/>
              </a:buClr>
              <a:buFont typeface="Arial" charset="0"/>
              <a:buChar char="•"/>
              <a:tabLst/>
              <a:defRPr sz="3000" b="0" i="0">
                <a:solidFill>
                  <a:schemeClr val="bg1"/>
                </a:solidFill>
                <a:latin typeface="FreightSansLFPro" charset="0"/>
                <a:ea typeface="FreightSansLFPro" charset="0"/>
                <a:cs typeface="FreightSansLFPro" charset="0"/>
              </a:defRPr>
            </a:lvl1pPr>
            <a:lvl2pPr marL="342900" indent="-342900" algn="l">
              <a:buClr>
                <a:schemeClr val="accent6"/>
              </a:buClr>
              <a:buFont typeface="Arial" charset="0"/>
              <a:buChar char="•"/>
              <a:defRPr sz="2250">
                <a:solidFill>
                  <a:schemeClr val="bg1"/>
                </a:solidFill>
                <a:latin typeface="FreightSansLFPro" charset="0"/>
                <a:ea typeface="FreightSansLFPro" charset="0"/>
                <a:cs typeface="FreightSansLFPro" charset="0"/>
              </a:defRPr>
            </a:lvl2pPr>
            <a:lvl3pPr marL="1030288" indent="-352425" algn="l" hangingPunct="0">
              <a:lnSpc>
                <a:spcPct val="120000"/>
              </a:lnSpc>
              <a:spcBef>
                <a:spcPts val="500"/>
              </a:spcBef>
              <a:buClr>
                <a:schemeClr val="accent6"/>
              </a:buClr>
              <a:buFont typeface="Arial" charset="0"/>
              <a:buChar char="•"/>
              <a:tabLst/>
              <a:defRPr sz="2500" b="0" i="0">
                <a:solidFill>
                  <a:schemeClr val="bg1"/>
                </a:solidFill>
                <a:latin typeface="FreightSansLFPro" charset="0"/>
                <a:ea typeface="FreightSansLFPro" charset="0"/>
                <a:cs typeface="FreightSansLFPro" charset="0"/>
              </a:defRPr>
            </a:lvl3pPr>
            <a:lvl4pPr marL="1382713" indent="-339725" algn="l" hangingPunct="0">
              <a:lnSpc>
                <a:spcPct val="120000"/>
              </a:lnSpc>
              <a:spcBef>
                <a:spcPts val="500"/>
              </a:spcBef>
              <a:buClr>
                <a:schemeClr val="accent6"/>
              </a:buClr>
              <a:buFont typeface="Arial" charset="0"/>
              <a:buChar char="•"/>
              <a:tabLst/>
              <a:defRPr sz="2500" b="0" i="0" baseline="0">
                <a:solidFill>
                  <a:schemeClr val="bg1"/>
                </a:solidFill>
                <a:latin typeface="FreightSansLFPro" charset="0"/>
                <a:ea typeface="FreightSansLFPro" charset="0"/>
                <a:cs typeface="FreightSansLFPro" charset="0"/>
              </a:defRPr>
            </a:lvl4pPr>
            <a:lvl5pPr marL="690563" indent="-339725" algn="l" hangingPunct="0">
              <a:lnSpc>
                <a:spcPct val="120000"/>
              </a:lnSpc>
              <a:spcBef>
                <a:spcPts val="500"/>
              </a:spcBef>
              <a:buClr>
                <a:schemeClr val="accent6"/>
              </a:buClr>
              <a:buFont typeface="Arial" charset="0"/>
              <a:buChar char="•"/>
              <a:tabLst/>
              <a:defRPr sz="2500" b="0" i="0" baseline="0">
                <a:solidFill>
                  <a:schemeClr val="bg1"/>
                </a:solidFill>
                <a:latin typeface="FreightSansLFPro" charset="0"/>
                <a:ea typeface="FreightSansLFPro" charset="0"/>
                <a:cs typeface="FreightSansLFPro" charset="0"/>
              </a:defRPr>
            </a:lvl5pPr>
            <a:lvl6pPr>
              <a:defRPr b="0" i="0">
                <a:latin typeface="FreightSansLFPro Medium" charset="0"/>
                <a:ea typeface="FreightSansLFPro Medium" charset="0"/>
                <a:cs typeface="FreightSansLFPro Medium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Fifth level</a:t>
            </a:r>
          </a:p>
          <a:p>
            <a:pPr lvl="3"/>
            <a:r>
              <a:rPr lang="en-US"/>
              <a:t>Sixth level</a:t>
            </a:r>
          </a:p>
          <a:p>
            <a:pPr lvl="3"/>
            <a:r>
              <a:rPr lang="en-US"/>
              <a:t>Seventh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704088" y="913748"/>
            <a:ext cx="10719056" cy="534949"/>
          </a:xfrm>
          <a:prstGeom prst="rect">
            <a:avLst/>
          </a:prstGeom>
        </p:spPr>
        <p:txBody>
          <a:bodyPr lIns="0" tIns="0" rIns="0" bIns="0"/>
          <a:lstStyle>
            <a:lvl1pPr algn="l" hangingPunct="0">
              <a:defRPr sz="2400" b="0" i="0">
                <a:solidFill>
                  <a:schemeClr val="accent6"/>
                </a:solidFill>
                <a:latin typeface="FreightSansLFPro Medium" charset="0"/>
                <a:ea typeface="FreightSansLFPro Medium" charset="0"/>
                <a:cs typeface="FreightSansLFPro Medium" charset="0"/>
              </a:defRPr>
            </a:lvl1pPr>
            <a:lvl2pPr algn="l">
              <a:defRPr sz="3000" b="0" i="0">
                <a:solidFill>
                  <a:schemeClr val="accent6"/>
                </a:solidFill>
                <a:latin typeface="FreightSansLFPro Medium" charset="0"/>
                <a:ea typeface="FreightSansLFPro Medium" charset="0"/>
                <a:cs typeface="FreightSansLFPro Medium" charset="0"/>
              </a:defRPr>
            </a:lvl2pPr>
            <a:lvl3pPr algn="l">
              <a:defRPr sz="3000" b="0" i="0">
                <a:solidFill>
                  <a:schemeClr val="accent6"/>
                </a:solidFill>
                <a:latin typeface="FreightSansLFPro Medium" charset="0"/>
                <a:ea typeface="FreightSansLFPro Medium" charset="0"/>
                <a:cs typeface="FreightSansLFPro Medium" charset="0"/>
              </a:defRPr>
            </a:lvl3pPr>
            <a:lvl4pPr algn="l">
              <a:defRPr sz="3000" b="0" i="0">
                <a:solidFill>
                  <a:schemeClr val="accent6"/>
                </a:solidFill>
                <a:latin typeface="FreightSansLFPro Medium" charset="0"/>
                <a:ea typeface="FreightSansLFPro Medium" charset="0"/>
                <a:cs typeface="FreightSansLFPro Medium" charset="0"/>
              </a:defRPr>
            </a:lvl4pPr>
            <a:lvl5pPr algn="l">
              <a:defRPr sz="3000" b="0" i="0">
                <a:solidFill>
                  <a:schemeClr val="accent6"/>
                </a:solidFill>
                <a:latin typeface="FreightSansLFPro Medium" charset="0"/>
                <a:ea typeface="FreightSansLFPro Medium" charset="0"/>
                <a:cs typeface="FreightSansLFPro Medium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04088" y="347472"/>
            <a:ext cx="10671048" cy="505312"/>
          </a:xfrm>
          <a:prstGeom prst="rect">
            <a:avLst/>
          </a:prstGeom>
        </p:spPr>
        <p:txBody>
          <a:bodyPr lIns="0" tIns="0" rIns="0" bIns="0"/>
          <a:lstStyle>
            <a:lvl1pPr algn="l" hangingPunct="0">
              <a:defRPr sz="3500" b="1" i="0">
                <a:solidFill>
                  <a:schemeClr val="accent1"/>
                </a:solidFill>
                <a:latin typeface="FreightSansLFPro Semibold" charset="0"/>
                <a:ea typeface="FreightSansLFPro Semibold" charset="0"/>
                <a:cs typeface="FreightSansLFPro Semibold" charset="0"/>
              </a:defRPr>
            </a:lvl1pPr>
            <a:lvl2pPr algn="l">
              <a:defRPr sz="3500">
                <a:solidFill>
                  <a:schemeClr val="accent1"/>
                </a:solidFill>
                <a:latin typeface="FreightSansLFPro" charset="0"/>
                <a:ea typeface="FreightSansLFPro" charset="0"/>
                <a:cs typeface="FreightSansLFPro" charset="0"/>
              </a:defRPr>
            </a:lvl2pPr>
            <a:lvl3pPr algn="l">
              <a:defRPr sz="3500">
                <a:solidFill>
                  <a:schemeClr val="accent1"/>
                </a:solidFill>
                <a:latin typeface="FreightSansLFPro" charset="0"/>
                <a:ea typeface="FreightSansLFPro" charset="0"/>
                <a:cs typeface="FreightSansLFPro" charset="0"/>
              </a:defRPr>
            </a:lvl3pPr>
            <a:lvl4pPr algn="l">
              <a:defRPr sz="3500">
                <a:solidFill>
                  <a:schemeClr val="accent1"/>
                </a:solidFill>
                <a:latin typeface="FreightSansLFPro" charset="0"/>
                <a:ea typeface="FreightSansLFPro" charset="0"/>
                <a:cs typeface="FreightSansLFPro" charset="0"/>
              </a:defRPr>
            </a:lvl4pPr>
            <a:lvl5pPr algn="l">
              <a:defRPr sz="3500">
                <a:solidFill>
                  <a:schemeClr val="accent1"/>
                </a:solidFill>
                <a:latin typeface="FreightSansLFPro" charset="0"/>
                <a:ea typeface="FreightSansLFPro" charset="0"/>
                <a:cs typeface="FreightSansLF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84836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5697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A7BD-A2D3-45D9-947F-62CF6A6ABCCF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‹#›</a:t>
            </a:fld>
            <a:r>
              <a:rPr lang="en-US"/>
              <a:t>/39</a:t>
            </a:r>
          </a:p>
        </p:txBody>
      </p:sp>
    </p:spTree>
    <p:extLst>
      <p:ext uri="{BB962C8B-B14F-4D97-AF65-F5344CB8AC3E}">
        <p14:creationId xmlns:p14="http://schemas.microsoft.com/office/powerpoint/2010/main" val="196562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525"/>
            <a:ext cx="10202333" cy="707319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780"/>
            <a:ext cx="10515600" cy="4957657"/>
          </a:xfrm>
        </p:spPr>
        <p:txBody>
          <a:bodyPr>
            <a:normAutofit/>
          </a:bodyPr>
          <a:lstStyle>
            <a:lvl1pPr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32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4AB2-CE75-4534-9EFE-434B1DBE3D2C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1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6A31A-9DE4-4778-8FA7-535B4643CF2F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86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2786-0677-427C-B811-D95E08E34D89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7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B6E2-3AD6-401E-BFD1-CC6DB280428D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376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66A38-F84E-4B96-853E-AAF93C7E51D3}" type="datetime1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19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4EE-387C-40A4-BB8F-3C8CB006FAA5}" type="datetime1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4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D23F-5B82-4303-9F86-FE00F9F2B5C8}" type="datetime1">
              <a:rPr lang="en-US" smtClean="0"/>
              <a:t>8/26/21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09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3DFC-1BA4-47D7-8A32-444C0EAE46C3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10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011A-D841-40C8-AD88-C666990A556E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322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184F5-2101-44D4-9797-1BCC447A9DC3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918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9120-9ED6-463A-A686-16E01CA4195F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64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01655" y="151418"/>
            <a:ext cx="11914584" cy="7165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  <a:sym typeface="Charter Roman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01655" y="1415797"/>
            <a:ext cx="11988691" cy="5134958"/>
          </a:xfrm>
          <a:prstGeom prst="rect">
            <a:avLst/>
          </a:prstGeom>
        </p:spPr>
        <p:txBody>
          <a:bodyPr numCol="1" spcCol="38100">
            <a:normAutofit/>
          </a:bodyPr>
          <a:lstStyle>
            <a:lvl1pPr>
              <a:defRPr sz="2800" b="0" i="0"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  <a:sym typeface="Charter Roman"/>
              </a:defRPr>
            </a:lvl1pPr>
            <a:lvl2pPr>
              <a:defRPr sz="2800" b="0" i="0"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  <a:sym typeface="Charter Roman"/>
              </a:defRPr>
            </a:lvl2pPr>
            <a:lvl3pPr>
              <a:defRPr sz="2800" b="0" i="0"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  <a:sym typeface="Charter Roman"/>
              </a:defRPr>
            </a:lvl3pPr>
            <a:lvl4pPr>
              <a:defRPr sz="2800" b="0" i="0"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  <a:sym typeface="Charter Roman"/>
              </a:defRPr>
            </a:lvl4pPr>
            <a:lvl5pPr>
              <a:defRPr sz="2800" b="0" i="0"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  <a:sym typeface="Charter Roman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635341708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9F55-1726-411A-BBC9-AFE5099426D3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460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176"/>
            <a:ext cx="10515600" cy="1325563"/>
          </a:xfrm>
        </p:spPr>
        <p:txBody>
          <a:bodyPr/>
          <a:lstStyle>
            <a:lvl1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7423-1269-429B-AB6A-6AA17C228D37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176"/>
            <a:ext cx="10515600" cy="1325563"/>
          </a:xfrm>
        </p:spPr>
        <p:txBody>
          <a:bodyPr/>
          <a:lstStyle>
            <a:lvl1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855D-31AB-4BDF-A4FE-EC5AF83AA2BE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485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CD79-C0DD-4DC4-8588-3EBFEFA20A83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607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4031A-6BB4-4CA3-885F-6D9AF9CD4368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586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A49D-1322-4AAF-A895-E7D2F262A947}" type="datetime1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34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3E62-4D56-41C2-A0C7-54C591F86426}" type="datetime1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971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DEE9A-9F19-4790-858F-E95B78A26DF3}" type="datetime1">
              <a:rPr lang="en-US" smtClean="0"/>
              <a:t>8/26/21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7669-C04C-49B5-A938-AD0795769839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196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D430-F88E-4E9F-98F4-C842246C7D37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14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3E65-F88E-4B9D-B9BC-23FBF9B13243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683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34BA4-7A12-4327-AF67-2DE77AED9167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5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825C5-8F99-4464-8B6A-72DFAB2B498F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6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1497D-E420-46E2-85C1-2FD922E6BED8}" type="datetime1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4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35E73-A730-4070-A16D-810EB82C1F72}" type="datetime1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4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CA8D-2767-4137-A16B-3BBD74DEC2CD}" type="datetime1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4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0337-A796-462B-98EC-CB239EF0E2E1}" type="datetime1">
              <a:rPr lang="en-US" smtClean="0"/>
              <a:t>8/26/21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1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DD609-86E2-4EF5-B0CB-2550DAA3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60EA9-6A66-44AC-9768-0A3188942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D147A-682D-49F1-B601-B398B0958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5D2DD-BD55-4428-A7B5-32ECAE0272CD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510A-F421-40BC-BB7E-6F1673298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3FBA-F465-4D28-B310-9D7D47D25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EF11B-DD49-4E6C-A233-CD7BB840C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0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DBB8B-94E7-4605-B5A4-48BEAD7877DB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48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189D18-C6C7-4F97-93A7-BC4894BE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9F8AB-90E0-4289-8F9A-E2B5C0AA9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5E6F3-4CF8-4045-8A86-6E5D9103D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89FD9-9F77-46EF-83F2-2C644ABBE1D6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AC24E-C9F4-45CE-99EF-F0AA06813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7B47A-B3E3-418B-9162-82357EFFA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0364B-0F04-4C44-B362-5E1A1CCE3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1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44A58-2EC8-4332-B658-EE6633DE5F27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296F0-BDB0-4D4B-951F-C7FD252B549E}" type="slidenum">
              <a:rPr lang="en-US" smtClean="0"/>
              <a:pPr/>
              <a:t>‹#›</a:t>
            </a:fld>
            <a:r>
              <a:rPr lang="en-US"/>
              <a:t>/39</a:t>
            </a:r>
          </a:p>
        </p:txBody>
      </p:sp>
    </p:spTree>
    <p:extLst>
      <p:ext uri="{BB962C8B-B14F-4D97-AF65-F5344CB8AC3E}">
        <p14:creationId xmlns:p14="http://schemas.microsoft.com/office/powerpoint/2010/main" val="172730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8D4B4-B2A4-428C-9969-1FE690650CA4}" type="datetime1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E2705-A174-4B6C-8615-CDAD477D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80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90.png"/><Relationship Id="rId18" Type="http://schemas.openxmlformats.org/officeDocument/2006/relationships/customXml" Target="../ink/ink22.xml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00.png"/><Relationship Id="rId12" Type="http://schemas.openxmlformats.org/officeDocument/2006/relationships/customXml" Target="../ink/ink19.xml"/><Relationship Id="rId17" Type="http://schemas.openxmlformats.org/officeDocument/2006/relationships/image" Target="../media/image2000.png"/><Relationship Id="rId2" Type="http://schemas.openxmlformats.org/officeDocument/2006/relationships/slideLayout" Target="../slideLayouts/slideLayout39.xml"/><Relationship Id="rId16" Type="http://schemas.openxmlformats.org/officeDocument/2006/relationships/customXml" Target="../ink/ink21.xml"/><Relationship Id="rId1" Type="http://schemas.openxmlformats.org/officeDocument/2006/relationships/tags" Target="../tags/tag7.xml"/><Relationship Id="rId11" Type="http://schemas.openxmlformats.org/officeDocument/2006/relationships/image" Target="../media/image1800.png"/><Relationship Id="rId15" Type="http://schemas.openxmlformats.org/officeDocument/2006/relationships/image" Target="../media/image450.png"/><Relationship Id="rId10" Type="http://schemas.openxmlformats.org/officeDocument/2006/relationships/customXml" Target="../ink/ink18.xml"/><Relationship Id="rId19" Type="http://schemas.openxmlformats.org/officeDocument/2006/relationships/image" Target="../media/image2100.png"/><Relationship Id="rId4" Type="http://schemas.openxmlformats.org/officeDocument/2006/relationships/customXml" Target="../ink/ink16.xml"/><Relationship Id="rId9" Type="http://schemas.openxmlformats.org/officeDocument/2006/relationships/image" Target="../media/image1700.png"/><Relationship Id="rId14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63" Type="http://schemas.openxmlformats.org/officeDocument/2006/relationships/customXml" Target="../ink/ink36.xml"/><Relationship Id="rId68" Type="http://schemas.openxmlformats.org/officeDocument/2006/relationships/customXml" Target="../ink/ink39.xml"/><Relationship Id="rId84" Type="http://schemas.openxmlformats.org/officeDocument/2006/relationships/customXml" Target="../ink/ink50.xml"/><Relationship Id="rId89" Type="http://schemas.openxmlformats.org/officeDocument/2006/relationships/customXml" Target="../ink/ink55.xml"/><Relationship Id="rId16" Type="http://schemas.openxmlformats.org/officeDocument/2006/relationships/customXml" Target="../ink/ink28.xml"/><Relationship Id="rId11" Type="http://schemas.openxmlformats.org/officeDocument/2006/relationships/image" Target="../media/image43.png"/><Relationship Id="rId53" Type="http://schemas.openxmlformats.org/officeDocument/2006/relationships/image" Target="../media/image58.png"/><Relationship Id="rId24" Type="http://schemas.openxmlformats.org/officeDocument/2006/relationships/image" Target="../media/image52.png"/><Relationship Id="rId58" Type="http://schemas.openxmlformats.org/officeDocument/2006/relationships/customXml" Target="../ink/ink33.xml"/><Relationship Id="rId32" Type="http://schemas.openxmlformats.org/officeDocument/2006/relationships/image" Target="../media/image56.png"/><Relationship Id="rId66" Type="http://schemas.openxmlformats.org/officeDocument/2006/relationships/customXml" Target="../ink/ink37.xml"/><Relationship Id="rId74" Type="http://schemas.openxmlformats.org/officeDocument/2006/relationships/customXml" Target="../ink/ink43.xml"/><Relationship Id="rId79" Type="http://schemas.openxmlformats.org/officeDocument/2006/relationships/customXml" Target="../ink/ink46.xml"/><Relationship Id="rId37" Type="http://schemas.openxmlformats.org/officeDocument/2006/relationships/image" Target="../media/image61.png"/><Relationship Id="rId87" Type="http://schemas.openxmlformats.org/officeDocument/2006/relationships/customXml" Target="../ink/ink53.xml"/><Relationship Id="rId102" Type="http://schemas.openxmlformats.org/officeDocument/2006/relationships/customXml" Target="../ink/ink63.xml"/><Relationship Id="rId61" Type="http://schemas.openxmlformats.org/officeDocument/2006/relationships/customXml" Target="../ink/ink35.xml"/><Relationship Id="rId82" Type="http://schemas.openxmlformats.org/officeDocument/2006/relationships/image" Target="../media/image38.png"/><Relationship Id="rId90" Type="http://schemas.openxmlformats.org/officeDocument/2006/relationships/image" Target="../media/image39.png"/><Relationship Id="rId95" Type="http://schemas.openxmlformats.org/officeDocument/2006/relationships/image" Target="../media/image391.png"/><Relationship Id="rId19" Type="http://schemas.openxmlformats.org/officeDocument/2006/relationships/image" Target="../media/image201.png"/><Relationship Id="rId14" Type="http://schemas.openxmlformats.org/officeDocument/2006/relationships/customXml" Target="../ink/ink27.xml"/><Relationship Id="rId56" Type="http://schemas.openxmlformats.org/officeDocument/2006/relationships/customXml" Target="../ink/ink31.xml"/><Relationship Id="rId22" Type="http://schemas.openxmlformats.org/officeDocument/2006/relationships/image" Target="../media/image51.png"/><Relationship Id="rId64" Type="http://schemas.openxmlformats.org/officeDocument/2006/relationships/image" Target="../media/image341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35" Type="http://schemas.openxmlformats.org/officeDocument/2006/relationships/image" Target="../media/image280.png"/><Relationship Id="rId100" Type="http://schemas.openxmlformats.org/officeDocument/2006/relationships/customXml" Target="../ink/ink62.xml"/><Relationship Id="rId105" Type="http://schemas.openxmlformats.org/officeDocument/2006/relationships/image" Target="../media/image401.png"/><Relationship Id="rId8" Type="http://schemas.openxmlformats.org/officeDocument/2006/relationships/customXml" Target="../ink/ink24.xml"/><Relationship Id="rId72" Type="http://schemas.openxmlformats.org/officeDocument/2006/relationships/customXml" Target="../ink/ink42.xml"/><Relationship Id="rId80" Type="http://schemas.openxmlformats.org/officeDocument/2006/relationships/customXml" Target="../ink/ink47.xml"/><Relationship Id="rId85" Type="http://schemas.openxmlformats.org/officeDocument/2006/relationships/customXml" Target="../ink/ink51.xml"/><Relationship Id="rId93" Type="http://schemas.openxmlformats.org/officeDocument/2006/relationships/customXml" Target="../ink/ink57.xml"/><Relationship Id="rId98" Type="http://schemas.openxmlformats.org/officeDocument/2006/relationships/customXml" Target="../ink/ink60.xml"/><Relationship Id="rId3" Type="http://schemas.openxmlformats.org/officeDocument/2006/relationships/notesSlide" Target="../notesSlides/notesSlide14.xml"/><Relationship Id="rId12" Type="http://schemas.openxmlformats.org/officeDocument/2006/relationships/customXml" Target="../ink/ink26.xml"/><Relationship Id="rId17" Type="http://schemas.openxmlformats.org/officeDocument/2006/relationships/image" Target="../media/image46.png"/><Relationship Id="rId59" Type="http://schemas.openxmlformats.org/officeDocument/2006/relationships/customXml" Target="../ink/ink34.xml"/><Relationship Id="rId67" Type="http://schemas.openxmlformats.org/officeDocument/2006/relationships/customXml" Target="../ink/ink38.xml"/><Relationship Id="rId103" Type="http://schemas.openxmlformats.org/officeDocument/2006/relationships/image" Target="../media/image49.png"/><Relationship Id="rId54" Type="http://schemas.openxmlformats.org/officeDocument/2006/relationships/image" Target="../media/image33.png"/><Relationship Id="rId20" Type="http://schemas.openxmlformats.org/officeDocument/2006/relationships/image" Target="../media/image50.png"/><Relationship Id="rId62" Type="http://schemas.openxmlformats.org/officeDocument/2006/relationships/image" Target="../media/image34.png"/><Relationship Id="rId70" Type="http://schemas.openxmlformats.org/officeDocument/2006/relationships/customXml" Target="../ink/ink41.xml"/><Relationship Id="rId75" Type="http://schemas.openxmlformats.org/officeDocument/2006/relationships/image" Target="../media/image361.png"/><Relationship Id="rId83" Type="http://schemas.openxmlformats.org/officeDocument/2006/relationships/customXml" Target="../ink/ink49.xml"/><Relationship Id="rId88" Type="http://schemas.openxmlformats.org/officeDocument/2006/relationships/customXml" Target="../ink/ink54.xml"/><Relationship Id="rId91" Type="http://schemas.openxmlformats.org/officeDocument/2006/relationships/customXml" Target="../ink/ink56.xml"/><Relationship Id="rId96" Type="http://schemas.openxmlformats.org/officeDocument/2006/relationships/customXml" Target="../ink/ink58.xml"/><Relationship Id="rId1" Type="http://schemas.openxmlformats.org/officeDocument/2006/relationships/tags" Target="../tags/tag10.xml"/><Relationship Id="rId15" Type="http://schemas.openxmlformats.org/officeDocument/2006/relationships/image" Target="../media/image450.png"/><Relationship Id="rId57" Type="http://schemas.openxmlformats.org/officeDocument/2006/relationships/customXml" Target="../ink/ink32.xml"/><Relationship Id="rId36" Type="http://schemas.openxmlformats.org/officeDocument/2006/relationships/image" Target="../media/image60.png"/><Relationship Id="rId106" Type="http://schemas.openxmlformats.org/officeDocument/2006/relationships/image" Target="../media/image481.png"/><Relationship Id="rId10" Type="http://schemas.openxmlformats.org/officeDocument/2006/relationships/customXml" Target="../ink/ink25.xml"/><Relationship Id="rId60" Type="http://schemas.openxmlformats.org/officeDocument/2006/relationships/image" Target="../media/image32.png"/><Relationship Id="rId65" Type="http://schemas.openxmlformats.org/officeDocument/2006/relationships/image" Target="../media/image35.png"/><Relationship Id="rId73" Type="http://schemas.openxmlformats.org/officeDocument/2006/relationships/image" Target="../media/image37.png"/><Relationship Id="rId78" Type="http://schemas.openxmlformats.org/officeDocument/2006/relationships/customXml" Target="../ink/ink45.xml"/><Relationship Id="rId81" Type="http://schemas.openxmlformats.org/officeDocument/2006/relationships/customXml" Target="../ink/ink48.xml"/><Relationship Id="rId86" Type="http://schemas.openxmlformats.org/officeDocument/2006/relationships/customXml" Target="../ink/ink52.xml"/><Relationship Id="rId94" Type="http://schemas.openxmlformats.org/officeDocument/2006/relationships/image" Target="../media/image381.png"/><Relationship Id="rId99" Type="http://schemas.openxmlformats.org/officeDocument/2006/relationships/customXml" Target="../ink/ink61.xml"/><Relationship Id="rId101" Type="http://schemas.openxmlformats.org/officeDocument/2006/relationships/image" Target="../media/image48.png"/><Relationship Id="rId4" Type="http://schemas.openxmlformats.org/officeDocument/2006/relationships/customXml" Target="../ink/ink23.xml"/><Relationship Id="rId9" Type="http://schemas.openxmlformats.org/officeDocument/2006/relationships/image" Target="../media/image42.png"/><Relationship Id="rId13" Type="http://schemas.openxmlformats.org/officeDocument/2006/relationships/image" Target="../media/image44.png"/><Relationship Id="rId18" Type="http://schemas.openxmlformats.org/officeDocument/2006/relationships/customXml" Target="../ink/ink29.xml"/><Relationship Id="rId55" Type="http://schemas.openxmlformats.org/officeDocument/2006/relationships/customXml" Target="../ink/ink30.xml"/><Relationship Id="rId34" Type="http://schemas.openxmlformats.org/officeDocument/2006/relationships/image" Target="../media/image270.png"/><Relationship Id="rId76" Type="http://schemas.openxmlformats.org/officeDocument/2006/relationships/image" Target="../media/image372.png"/><Relationship Id="rId97" Type="http://schemas.openxmlformats.org/officeDocument/2006/relationships/customXml" Target="../ink/ink59.xml"/><Relationship Id="rId104" Type="http://schemas.openxmlformats.org/officeDocument/2006/relationships/customXml" Target="../ink/ink64.xml"/><Relationship Id="rId7" Type="http://schemas.openxmlformats.org/officeDocument/2006/relationships/image" Target="../media/image41.png"/><Relationship Id="rId71" Type="http://schemas.openxmlformats.org/officeDocument/2006/relationships/image" Target="../media/image36.png"/><Relationship Id="rId92" Type="http://schemas.openxmlformats.org/officeDocument/2006/relationships/image" Target="../media/image40.png"/><Relationship Id="rId2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8.xml"/><Relationship Id="rId18" Type="http://schemas.openxmlformats.org/officeDocument/2006/relationships/image" Target="../media/image460.png"/><Relationship Id="rId26" Type="http://schemas.openxmlformats.org/officeDocument/2006/relationships/image" Target="../media/image520.png"/><Relationship Id="rId39" Type="http://schemas.openxmlformats.org/officeDocument/2006/relationships/image" Target="../media/image610.png"/><Relationship Id="rId21" Type="http://schemas.openxmlformats.org/officeDocument/2006/relationships/customXml" Target="../ink/ink72.xml"/><Relationship Id="rId34" Type="http://schemas.openxmlformats.org/officeDocument/2006/relationships/image" Target="../media/image560.png"/><Relationship Id="rId42" Type="http://schemas.openxmlformats.org/officeDocument/2006/relationships/image" Target="../media/image62.png"/><Relationship Id="rId47" Type="http://schemas.openxmlformats.org/officeDocument/2006/relationships/customXml" Target="../ink/ink83.xml"/><Relationship Id="rId50" Type="http://schemas.openxmlformats.org/officeDocument/2006/relationships/image" Target="../media/image290.png"/><Relationship Id="rId55" Type="http://schemas.openxmlformats.org/officeDocument/2006/relationships/image" Target="../media/image330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5.png"/><Relationship Id="rId29" Type="http://schemas.openxmlformats.org/officeDocument/2006/relationships/customXml" Target="../ink/ink76.xml"/><Relationship Id="rId11" Type="http://schemas.openxmlformats.org/officeDocument/2006/relationships/customXml" Target="../ink/ink67.xml"/><Relationship Id="rId24" Type="http://schemas.openxmlformats.org/officeDocument/2006/relationships/image" Target="../media/image510.png"/><Relationship Id="rId32" Type="http://schemas.openxmlformats.org/officeDocument/2006/relationships/image" Target="../media/image550.png"/><Relationship Id="rId37" Type="http://schemas.openxmlformats.org/officeDocument/2006/relationships/image" Target="../media/image2800.png"/><Relationship Id="rId40" Type="http://schemas.openxmlformats.org/officeDocument/2006/relationships/customXml" Target="../ink/ink79.xml"/><Relationship Id="rId45" Type="http://schemas.openxmlformats.org/officeDocument/2006/relationships/customXml" Target="../ink/ink82.xml"/><Relationship Id="rId53" Type="http://schemas.openxmlformats.org/officeDocument/2006/relationships/image" Target="../media/image310.png"/><Relationship Id="rId5" Type="http://schemas.openxmlformats.org/officeDocument/2006/relationships/customXml" Target="../ink/ink65.xml"/><Relationship Id="rId10" Type="http://schemas.openxmlformats.org/officeDocument/2006/relationships/image" Target="../media/image420.png"/><Relationship Id="rId19" Type="http://schemas.openxmlformats.org/officeDocument/2006/relationships/customXml" Target="../ink/ink71.xml"/><Relationship Id="rId31" Type="http://schemas.openxmlformats.org/officeDocument/2006/relationships/customXml" Target="../ink/ink77.xml"/><Relationship Id="rId44" Type="http://schemas.openxmlformats.org/officeDocument/2006/relationships/image" Target="../media/image63.png"/><Relationship Id="rId52" Type="http://schemas.openxmlformats.org/officeDocument/2006/relationships/image" Target="../media/image260.png"/><Relationship Id="rId4" Type="http://schemas.openxmlformats.org/officeDocument/2006/relationships/image" Target="../media/image20.png"/><Relationship Id="rId9" Type="http://schemas.openxmlformats.org/officeDocument/2006/relationships/customXml" Target="../ink/ink66.xml"/><Relationship Id="rId14" Type="http://schemas.openxmlformats.org/officeDocument/2006/relationships/image" Target="../media/image440.png"/><Relationship Id="rId22" Type="http://schemas.openxmlformats.org/officeDocument/2006/relationships/image" Target="../media/image500.png"/><Relationship Id="rId27" Type="http://schemas.openxmlformats.org/officeDocument/2006/relationships/customXml" Target="../ink/ink75.xml"/><Relationship Id="rId30" Type="http://schemas.openxmlformats.org/officeDocument/2006/relationships/image" Target="../media/image540.png"/><Relationship Id="rId35" Type="http://schemas.openxmlformats.org/officeDocument/2006/relationships/image" Target="../media/image250.png"/><Relationship Id="rId43" Type="http://schemas.openxmlformats.org/officeDocument/2006/relationships/customXml" Target="../ink/ink81.xml"/><Relationship Id="rId48" Type="http://schemas.openxmlformats.org/officeDocument/2006/relationships/customXml" Target="../ink/ink84.xml"/><Relationship Id="rId56" Type="http://schemas.openxmlformats.org/officeDocument/2006/relationships/comments" Target="../comments/comment4.xml"/><Relationship Id="rId8" Type="http://schemas.openxmlformats.org/officeDocument/2006/relationships/image" Target="../media/image410.png"/><Relationship Id="rId51" Type="http://schemas.openxmlformats.org/officeDocument/2006/relationships/image" Target="../media/image300.png"/><Relationship Id="rId3" Type="http://schemas.openxmlformats.org/officeDocument/2006/relationships/notesSlide" Target="../notesSlides/notesSlide15.xml"/><Relationship Id="rId12" Type="http://schemas.openxmlformats.org/officeDocument/2006/relationships/image" Target="../media/image430.png"/><Relationship Id="rId17" Type="http://schemas.openxmlformats.org/officeDocument/2006/relationships/customXml" Target="../ink/ink70.xml"/><Relationship Id="rId25" Type="http://schemas.openxmlformats.org/officeDocument/2006/relationships/customXml" Target="../ink/ink74.xml"/><Relationship Id="rId33" Type="http://schemas.openxmlformats.org/officeDocument/2006/relationships/customXml" Target="../ink/ink78.xml"/><Relationship Id="rId38" Type="http://schemas.openxmlformats.org/officeDocument/2006/relationships/image" Target="../media/image600.png"/><Relationship Id="rId46" Type="http://schemas.openxmlformats.org/officeDocument/2006/relationships/image" Target="../media/image64.png"/><Relationship Id="rId20" Type="http://schemas.openxmlformats.org/officeDocument/2006/relationships/image" Target="../media/image47.png"/><Relationship Id="rId41" Type="http://schemas.openxmlformats.org/officeDocument/2006/relationships/customXml" Target="../ink/ink80.xml"/><Relationship Id="rId54" Type="http://schemas.openxmlformats.org/officeDocument/2006/relationships/image" Target="../media/image580.png"/><Relationship Id="rId1" Type="http://schemas.openxmlformats.org/officeDocument/2006/relationships/tags" Target="../tags/tag11.xml"/><Relationship Id="rId15" Type="http://schemas.openxmlformats.org/officeDocument/2006/relationships/customXml" Target="../ink/ink69.xml"/><Relationship Id="rId23" Type="http://schemas.openxmlformats.org/officeDocument/2006/relationships/customXml" Target="../ink/ink73.xml"/><Relationship Id="rId28" Type="http://schemas.openxmlformats.org/officeDocument/2006/relationships/image" Target="../media/image530.png"/><Relationship Id="rId36" Type="http://schemas.openxmlformats.org/officeDocument/2006/relationships/image" Target="../media/image2700.png"/><Relationship Id="rId49" Type="http://schemas.openxmlformats.org/officeDocument/2006/relationships/customXml" Target="../ink/ink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.xml"/><Relationship Id="rId18" Type="http://schemas.openxmlformats.org/officeDocument/2006/relationships/image" Target="../media/image390.png"/><Relationship Id="rId26" Type="http://schemas.openxmlformats.org/officeDocument/2006/relationships/customXml" Target="../ink/ink98.xml"/><Relationship Id="rId3" Type="http://schemas.openxmlformats.org/officeDocument/2006/relationships/notesSlide" Target="../notesSlides/notesSlide18.xml"/><Relationship Id="rId21" Type="http://schemas.openxmlformats.org/officeDocument/2006/relationships/customXml" Target="../ink/ink93.xml"/><Relationship Id="rId34" Type="http://schemas.openxmlformats.org/officeDocument/2006/relationships/customXml" Target="../ink/ink106.xml"/><Relationship Id="rId7" Type="http://schemas.openxmlformats.org/officeDocument/2006/relationships/customXml" Target="../ink/ink86.xml"/><Relationship Id="rId12" Type="http://schemas.openxmlformats.org/officeDocument/2006/relationships/image" Target="../media/image360.png"/><Relationship Id="rId17" Type="http://schemas.openxmlformats.org/officeDocument/2006/relationships/customXml" Target="../ink/ink91.xml"/><Relationship Id="rId25" Type="http://schemas.openxmlformats.org/officeDocument/2006/relationships/customXml" Target="../ink/ink97.xml"/><Relationship Id="rId33" Type="http://schemas.openxmlformats.org/officeDocument/2006/relationships/customXml" Target="../ink/ink105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80.png"/><Relationship Id="rId20" Type="http://schemas.openxmlformats.org/officeDocument/2006/relationships/image" Target="../media/image400.png"/><Relationship Id="rId29" Type="http://schemas.openxmlformats.org/officeDocument/2006/relationships/customXml" Target="../ink/ink101.xml"/><Relationship Id="rId1" Type="http://schemas.openxmlformats.org/officeDocument/2006/relationships/tags" Target="../tags/tag13.xml"/><Relationship Id="rId6" Type="http://schemas.openxmlformats.org/officeDocument/2006/relationships/image" Target="../media/image370.png"/><Relationship Id="rId11" Type="http://schemas.openxmlformats.org/officeDocument/2006/relationships/customXml" Target="../ink/ink88.xml"/><Relationship Id="rId24" Type="http://schemas.openxmlformats.org/officeDocument/2006/relationships/customXml" Target="../ink/ink96.xml"/><Relationship Id="rId32" Type="http://schemas.openxmlformats.org/officeDocument/2006/relationships/customXml" Target="../ink/ink104.xml"/><Relationship Id="rId15" Type="http://schemas.openxmlformats.org/officeDocument/2006/relationships/customXml" Target="../ink/ink90.xml"/><Relationship Id="rId23" Type="http://schemas.openxmlformats.org/officeDocument/2006/relationships/customXml" Target="../ink/ink95.xml"/><Relationship Id="rId28" Type="http://schemas.openxmlformats.org/officeDocument/2006/relationships/customXml" Target="../ink/ink100.xml"/><Relationship Id="rId10" Type="http://schemas.openxmlformats.org/officeDocument/2006/relationships/image" Target="../media/image350.png"/><Relationship Id="rId19" Type="http://schemas.openxmlformats.org/officeDocument/2006/relationships/customXml" Target="../ink/ink92.xml"/><Relationship Id="rId31" Type="http://schemas.openxmlformats.org/officeDocument/2006/relationships/customXml" Target="../ink/ink103.xml"/><Relationship Id="rId9" Type="http://schemas.openxmlformats.org/officeDocument/2006/relationships/customXml" Target="../ink/ink87.xml"/><Relationship Id="rId14" Type="http://schemas.openxmlformats.org/officeDocument/2006/relationships/image" Target="../media/image371.png"/><Relationship Id="rId22" Type="http://schemas.openxmlformats.org/officeDocument/2006/relationships/customXml" Target="../ink/ink94.xml"/><Relationship Id="rId27" Type="http://schemas.openxmlformats.org/officeDocument/2006/relationships/customXml" Target="../ink/ink99.xml"/><Relationship Id="rId30" Type="http://schemas.openxmlformats.org/officeDocument/2006/relationships/customXml" Target="../ink/ink102.xml"/><Relationship Id="rId35" Type="http://schemas.openxmlformats.org/officeDocument/2006/relationships/comments" Target="../comments/comment5.xml"/><Relationship Id="rId8" Type="http://schemas.openxmlformats.org/officeDocument/2006/relationships/image" Target="../media/image3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0.xml"/><Relationship Id="rId18" Type="http://schemas.openxmlformats.org/officeDocument/2006/relationships/image" Target="../media/image390.png"/><Relationship Id="rId26" Type="http://schemas.openxmlformats.org/officeDocument/2006/relationships/customXml" Target="../ink/ink119.xml"/><Relationship Id="rId39" Type="http://schemas.openxmlformats.org/officeDocument/2006/relationships/image" Target="../media/image650.png"/><Relationship Id="rId21" Type="http://schemas.openxmlformats.org/officeDocument/2006/relationships/customXml" Target="../ink/ink114.xml"/><Relationship Id="rId34" Type="http://schemas.openxmlformats.org/officeDocument/2006/relationships/customXml" Target="../ink/ink124.xml"/><Relationship Id="rId42" Type="http://schemas.openxmlformats.org/officeDocument/2006/relationships/image" Target="../media/image23.png"/><Relationship Id="rId47" Type="http://schemas.openxmlformats.org/officeDocument/2006/relationships/customXml" Target="../ink/ink129.xml"/><Relationship Id="rId50" Type="http://schemas.openxmlformats.org/officeDocument/2006/relationships/customXml" Target="../ink/ink132.xml"/><Relationship Id="rId7" Type="http://schemas.openxmlformats.org/officeDocument/2006/relationships/customXml" Target="../ink/ink107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80.png"/><Relationship Id="rId29" Type="http://schemas.openxmlformats.org/officeDocument/2006/relationships/image" Target="../media/image41.png"/><Relationship Id="rId11" Type="http://schemas.openxmlformats.org/officeDocument/2006/relationships/customXml" Target="../ink/ink109.xml"/><Relationship Id="rId24" Type="http://schemas.openxmlformats.org/officeDocument/2006/relationships/customXml" Target="../ink/ink117.xml"/><Relationship Id="rId32" Type="http://schemas.openxmlformats.org/officeDocument/2006/relationships/customXml" Target="../ink/ink123.xml"/><Relationship Id="rId37" Type="http://schemas.openxmlformats.org/officeDocument/2006/relationships/image" Target="../media/image590.png"/><Relationship Id="rId40" Type="http://schemas.openxmlformats.org/officeDocument/2006/relationships/customXml" Target="../ink/ink127.xml"/><Relationship Id="rId45" Type="http://schemas.openxmlformats.org/officeDocument/2006/relationships/image" Target="../media/image22.svg"/><Relationship Id="rId53" Type="http://schemas.openxmlformats.org/officeDocument/2006/relationships/comments" Target="../comments/comment6.xml"/><Relationship Id="rId15" Type="http://schemas.openxmlformats.org/officeDocument/2006/relationships/customXml" Target="../ink/ink111.xml"/><Relationship Id="rId23" Type="http://schemas.openxmlformats.org/officeDocument/2006/relationships/customXml" Target="../ink/ink116.xml"/><Relationship Id="rId28" Type="http://schemas.openxmlformats.org/officeDocument/2006/relationships/customXml" Target="../ink/ink121.xml"/><Relationship Id="rId36" Type="http://schemas.openxmlformats.org/officeDocument/2006/relationships/customXml" Target="../ink/ink125.xml"/><Relationship Id="rId49" Type="http://schemas.openxmlformats.org/officeDocument/2006/relationships/customXml" Target="../ink/ink131.xml"/><Relationship Id="rId10" Type="http://schemas.openxmlformats.org/officeDocument/2006/relationships/image" Target="../media/image350.png"/><Relationship Id="rId19" Type="http://schemas.openxmlformats.org/officeDocument/2006/relationships/customXml" Target="../ink/ink113.xml"/><Relationship Id="rId31" Type="http://schemas.openxmlformats.org/officeDocument/2006/relationships/image" Target="../media/image480.png"/><Relationship Id="rId44" Type="http://schemas.openxmlformats.org/officeDocument/2006/relationships/image" Target="../media/image21.png"/><Relationship Id="rId52" Type="http://schemas.openxmlformats.org/officeDocument/2006/relationships/customXml" Target="../ink/ink134.xml"/><Relationship Id="rId9" Type="http://schemas.openxmlformats.org/officeDocument/2006/relationships/customXml" Target="../ink/ink108.xml"/><Relationship Id="rId14" Type="http://schemas.openxmlformats.org/officeDocument/2006/relationships/image" Target="../media/image371.png"/><Relationship Id="rId22" Type="http://schemas.openxmlformats.org/officeDocument/2006/relationships/customXml" Target="../ink/ink115.xml"/><Relationship Id="rId27" Type="http://schemas.openxmlformats.org/officeDocument/2006/relationships/customXml" Target="../ink/ink120.xml"/><Relationship Id="rId30" Type="http://schemas.openxmlformats.org/officeDocument/2006/relationships/customXml" Target="../ink/ink122.xml"/><Relationship Id="rId35" Type="http://schemas.openxmlformats.org/officeDocument/2006/relationships/image" Target="../media/image570.png"/><Relationship Id="rId43" Type="http://schemas.openxmlformats.org/officeDocument/2006/relationships/image" Target="../media/image24.svg"/><Relationship Id="rId48" Type="http://schemas.openxmlformats.org/officeDocument/2006/relationships/customXml" Target="../ink/ink130.xml"/><Relationship Id="rId8" Type="http://schemas.openxmlformats.org/officeDocument/2006/relationships/image" Target="../media/image340.png"/><Relationship Id="rId51" Type="http://schemas.openxmlformats.org/officeDocument/2006/relationships/customXml" Target="../ink/ink133.xml"/><Relationship Id="rId3" Type="http://schemas.openxmlformats.org/officeDocument/2006/relationships/notesSlide" Target="../notesSlides/notesSlide21.xml"/><Relationship Id="rId12" Type="http://schemas.openxmlformats.org/officeDocument/2006/relationships/image" Target="../media/image360.png"/><Relationship Id="rId17" Type="http://schemas.openxmlformats.org/officeDocument/2006/relationships/customXml" Target="../ink/ink112.xml"/><Relationship Id="rId25" Type="http://schemas.openxmlformats.org/officeDocument/2006/relationships/customXml" Target="../ink/ink118.xml"/><Relationship Id="rId33" Type="http://schemas.openxmlformats.org/officeDocument/2006/relationships/image" Target="../media/image490.png"/><Relationship Id="rId38" Type="http://schemas.openxmlformats.org/officeDocument/2006/relationships/customXml" Target="../ink/ink126.xml"/><Relationship Id="rId46" Type="http://schemas.openxmlformats.org/officeDocument/2006/relationships/customXml" Target="../ink/ink128.xml"/><Relationship Id="rId20" Type="http://schemas.openxmlformats.org/officeDocument/2006/relationships/image" Target="../media/image400.png"/><Relationship Id="rId41" Type="http://schemas.openxmlformats.org/officeDocument/2006/relationships/image" Target="../media/image660.png"/><Relationship Id="rId1" Type="http://schemas.openxmlformats.org/officeDocument/2006/relationships/tags" Target="../tags/tag16.xml"/><Relationship Id="rId6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comments" Target="../comments/commen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comments" Target="../comments/commen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customXml" Target="../ink/ink137.xml"/><Relationship Id="rId18" Type="http://schemas.openxmlformats.org/officeDocument/2006/relationships/image" Target="../media/image780.png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28.jpeg"/><Relationship Id="rId12" Type="http://schemas.openxmlformats.org/officeDocument/2006/relationships/image" Target="../media/image750.png"/><Relationship Id="rId17" Type="http://schemas.openxmlformats.org/officeDocument/2006/relationships/customXml" Target="../ink/ink139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70.png"/><Relationship Id="rId20" Type="http://schemas.openxmlformats.org/officeDocument/2006/relationships/image" Target="../media/image27.jpeg"/><Relationship Id="rId1" Type="http://schemas.openxmlformats.org/officeDocument/2006/relationships/tags" Target="../tags/tag20.xml"/><Relationship Id="rId24" Type="http://schemas.openxmlformats.org/officeDocument/2006/relationships/comments" Target="../comments/comment9.xml"/><Relationship Id="rId5" Type="http://schemas.openxmlformats.org/officeDocument/2006/relationships/customXml" Target="../ink/ink135.xml"/><Relationship Id="rId15" Type="http://schemas.openxmlformats.org/officeDocument/2006/relationships/customXml" Target="../ink/ink138.xml"/><Relationship Id="rId23" Type="http://schemas.openxmlformats.org/officeDocument/2006/relationships/image" Target="../media/image30.jpeg"/><Relationship Id="rId19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customXml" Target="../ink/ink136.xml"/><Relationship Id="rId14" Type="http://schemas.openxmlformats.org/officeDocument/2006/relationships/image" Target="../media/image760.png"/><Relationship Id="rId22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hyperlink" Target="http://arrow.csail.mit.edu/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10" Type="http://schemas.openxmlformats.org/officeDocument/2006/relationships/comments" Target="../comments/comment1.xml"/><Relationship Id="rId4" Type="http://schemas.openxmlformats.org/officeDocument/2006/relationships/customXml" Target="../ink/ink1.xml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18" Type="http://schemas.openxmlformats.org/officeDocument/2006/relationships/customXml" Target="../ink/ink8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0.png"/><Relationship Id="rId12" Type="http://schemas.openxmlformats.org/officeDocument/2006/relationships/customXml" Target="../ink/ink5.xml"/><Relationship Id="rId17" Type="http://schemas.openxmlformats.org/officeDocument/2006/relationships/image" Target="../media/image200.png"/><Relationship Id="rId2" Type="http://schemas.openxmlformats.org/officeDocument/2006/relationships/slideLayout" Target="../slideLayouts/slideLayout4.xml"/><Relationship Id="rId16" Type="http://schemas.openxmlformats.org/officeDocument/2006/relationships/customXml" Target="../ink/ink7.xml"/><Relationship Id="rId20" Type="http://schemas.openxmlformats.org/officeDocument/2006/relationships/comments" Target="../comments/comment2.xml"/><Relationship Id="rId1" Type="http://schemas.openxmlformats.org/officeDocument/2006/relationships/tags" Target="../tags/tag4.xml"/><Relationship Id="rId11" Type="http://schemas.openxmlformats.org/officeDocument/2006/relationships/image" Target="../media/image180.png"/><Relationship Id="rId15" Type="http://schemas.openxmlformats.org/officeDocument/2006/relationships/image" Target="../media/image45.png"/><Relationship Id="rId10" Type="http://schemas.openxmlformats.org/officeDocument/2006/relationships/customXml" Target="../ink/ink4.xml"/><Relationship Id="rId19" Type="http://schemas.openxmlformats.org/officeDocument/2006/relationships/image" Target="../media/image210.png"/><Relationship Id="rId4" Type="http://schemas.openxmlformats.org/officeDocument/2006/relationships/customXml" Target="../ink/ink2.xml"/><Relationship Id="rId9" Type="http://schemas.openxmlformats.org/officeDocument/2006/relationships/image" Target="../media/image170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users.ece.utexas.edu/~kwasinski/ikegrid.html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jpe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comments" Target="../comments/commen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90.png"/><Relationship Id="rId18" Type="http://schemas.openxmlformats.org/officeDocument/2006/relationships/customXml" Target="../ink/ink1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00.png"/><Relationship Id="rId12" Type="http://schemas.openxmlformats.org/officeDocument/2006/relationships/customXml" Target="../ink/ink12.xml"/><Relationship Id="rId17" Type="http://schemas.openxmlformats.org/officeDocument/2006/relationships/image" Target="../media/image2000.png"/><Relationship Id="rId2" Type="http://schemas.openxmlformats.org/officeDocument/2006/relationships/slideLayout" Target="../slideLayouts/slideLayout39.xml"/><Relationship Id="rId16" Type="http://schemas.openxmlformats.org/officeDocument/2006/relationships/customXml" Target="../ink/ink14.xml"/><Relationship Id="rId1" Type="http://schemas.openxmlformats.org/officeDocument/2006/relationships/tags" Target="../tags/tag6.xml"/><Relationship Id="rId11" Type="http://schemas.openxmlformats.org/officeDocument/2006/relationships/image" Target="../media/image1800.png"/><Relationship Id="rId15" Type="http://schemas.openxmlformats.org/officeDocument/2006/relationships/image" Target="../media/image450.png"/><Relationship Id="rId10" Type="http://schemas.openxmlformats.org/officeDocument/2006/relationships/customXml" Target="../ink/ink11.xml"/><Relationship Id="rId19" Type="http://schemas.openxmlformats.org/officeDocument/2006/relationships/image" Target="../media/image2100.png"/><Relationship Id="rId4" Type="http://schemas.openxmlformats.org/officeDocument/2006/relationships/customXml" Target="../ink/ink9.xml"/><Relationship Id="rId9" Type="http://schemas.openxmlformats.org/officeDocument/2006/relationships/image" Target="../media/image1700.png"/><Relationship Id="rId1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go.googleusercontent.com/profile_vrt_raw_bytes...">
            <a:extLst>
              <a:ext uri="{FF2B5EF4-FFF2-40B4-BE49-F238E27FC236}">
                <a16:creationId xmlns:a16="http://schemas.microsoft.com/office/drawing/2014/main" id="{AB5AFC57-D554-4FA6-BE52-D0C7BBAB4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8748" y="6221441"/>
            <a:ext cx="1478445" cy="51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6D693-5992-4723-9EC1-2F294727F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89" y="1294454"/>
            <a:ext cx="11784211" cy="1456541"/>
          </a:xfrm>
        </p:spPr>
        <p:txBody>
          <a:bodyPr anchor="b">
            <a:normAutofit/>
          </a:bodyPr>
          <a:lstStyle/>
          <a:p>
            <a:r>
              <a:rPr lang="en-US" altLang="zh-CN" sz="4000" b="1">
                <a:solidFill>
                  <a:srgbClr val="A31E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ARROW: </a:t>
            </a:r>
            <a:r>
              <a:rPr lang="en-US" altLang="zh-CN" sz="4000" b="1">
                <a:latin typeface="Segoe UI" panose="020B0502040204020203" pitchFamily="34" charset="0"/>
                <a:cs typeface="Segoe UI" panose="020B0502040204020203" pitchFamily="34" charset="0"/>
              </a:rPr>
              <a:t>Restoration-Aware</a:t>
            </a:r>
            <a:r>
              <a:rPr lang="zh-CN" alt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4000" b="1">
                <a:latin typeface="Segoe UI" panose="020B0502040204020203" pitchFamily="34" charset="0"/>
                <a:cs typeface="Segoe UI" panose="020B0502040204020203" pitchFamily="34" charset="0"/>
              </a:rPr>
              <a:t>Traffic</a:t>
            </a:r>
            <a:r>
              <a:rPr lang="zh-CN" altLang="en-US" sz="40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4000" b="1"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endParaRPr lang="en-US" sz="4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8907F-D523-4549-BC6D-987BC4157809}"/>
              </a:ext>
            </a:extLst>
          </p:cNvPr>
          <p:cNvSpPr txBox="1"/>
          <p:nvPr/>
        </p:nvSpPr>
        <p:spPr>
          <a:xfrm>
            <a:off x="4303978" y="3770788"/>
            <a:ext cx="3584044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Zhizhen</a:t>
            </a: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 Zhong</a:t>
            </a:r>
          </a:p>
          <a:p>
            <a:pPr algn="ctr">
              <a:spcAft>
                <a:spcPts val="600"/>
              </a:spcAft>
            </a:pPr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MIT CSAIL</a:t>
            </a:r>
          </a:p>
        </p:txBody>
      </p:sp>
      <p:pic>
        <p:nvPicPr>
          <p:cNvPr id="6" name="Picture 2" descr="ACM SIGCOMM 2021, virtually (online)">
            <a:extLst>
              <a:ext uri="{FF2B5EF4-FFF2-40B4-BE49-F238E27FC236}">
                <a16:creationId xmlns:a16="http://schemas.microsoft.com/office/drawing/2014/main" id="{EBDE3CAB-5737-3E46-A2E2-BFBC38D9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389" y="326827"/>
            <a:ext cx="3397250" cy="3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TMA Experts Summit – TMA Conference 2018">
            <a:extLst>
              <a:ext uri="{FF2B5EF4-FFF2-40B4-BE49-F238E27FC236}">
                <a16:creationId xmlns:a16="http://schemas.microsoft.com/office/drawing/2014/main" id="{CB3C3EE1-B718-FC47-A4F0-232AB020E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1544" y="6199660"/>
            <a:ext cx="2225537" cy="53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796A0E42-D726-7E4F-9135-0227C2667DF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988" y="6233671"/>
            <a:ext cx="2295259" cy="5100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269DD9-43D7-8246-8D96-7E972CBA1C65}"/>
              </a:ext>
            </a:extLst>
          </p:cNvPr>
          <p:cNvSpPr/>
          <p:nvPr/>
        </p:nvSpPr>
        <p:spPr>
          <a:xfrm>
            <a:off x="954054" y="5125228"/>
            <a:ext cx="234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Manya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Ghobadi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5AFCE9-885B-2044-B633-AFEF0A79E3C6}"/>
              </a:ext>
            </a:extLst>
          </p:cNvPr>
          <p:cNvSpPr/>
          <p:nvPr/>
        </p:nvSpPr>
        <p:spPr>
          <a:xfrm>
            <a:off x="3380940" y="5125228"/>
            <a:ext cx="1962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Alaa</a:t>
            </a:r>
            <a:r>
              <a:rPr lang="zh-CN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Khaddaj</a:t>
            </a:r>
            <a:endParaRPr lang="en-US" altLang="zh-CN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9F70-40C9-6745-B4C0-F548B4C3AE24}"/>
              </a:ext>
            </a:extLst>
          </p:cNvPr>
          <p:cNvSpPr/>
          <p:nvPr/>
        </p:nvSpPr>
        <p:spPr>
          <a:xfrm>
            <a:off x="5428748" y="5125228"/>
            <a:ext cx="2367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Jonathan</a:t>
            </a:r>
            <a:r>
              <a:rPr lang="zh-CN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Leach</a:t>
            </a:r>
            <a:r>
              <a:rPr lang="en-US" altLang="zh-CN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3760-D77E-7948-BA87-A64208AC1E1A}"/>
              </a:ext>
            </a:extLst>
          </p:cNvPr>
          <p:cNvSpPr/>
          <p:nvPr/>
        </p:nvSpPr>
        <p:spPr>
          <a:xfrm>
            <a:off x="7882116" y="5125227"/>
            <a:ext cx="1548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Yiting</a:t>
            </a:r>
            <a:r>
              <a:rPr lang="zh-CN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dirty="0">
                <a:latin typeface="Segoe UI" panose="020B0502040204020203" pitchFamily="34" charset="0"/>
                <a:cs typeface="Segoe UI" panose="020B0502040204020203" pitchFamily="34" charset="0"/>
              </a:rPr>
              <a:t>Xia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471D1C-5288-2248-AF7A-54B6E8944397}"/>
              </a:ext>
            </a:extLst>
          </p:cNvPr>
          <p:cNvSpPr/>
          <p:nvPr/>
        </p:nvSpPr>
        <p:spPr>
          <a:xfrm>
            <a:off x="9516350" y="5125228"/>
            <a:ext cx="1734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Ying Zhan</a:t>
            </a:r>
            <a:r>
              <a:rPr lang="en-US" altLang="zh-CN" sz="2400" dirty="0"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82081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4"/>
    </mc:Choice>
    <mc:Fallback xmlns="">
      <p:transition spd="slow" advTm="1105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E9A5-6688-E14B-9640-55F85DA09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0189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Talk outline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2728C2-AB58-9B4E-8E64-4374E3670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2710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A52DE4F-B0D2-498C-B54F-4AC22BED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9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86"/>
    </mc:Choice>
    <mc:Fallback xmlns="">
      <p:transition spd="slow" advTm="1848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9">
            <a:extLst>
              <a:ext uri="{FF2B5EF4-FFF2-40B4-BE49-F238E27FC236}">
                <a16:creationId xmlns:a16="http://schemas.microsoft.com/office/drawing/2014/main" id="{6508E748-F93A-DB4A-A711-3CE03A46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52" y="438958"/>
            <a:ext cx="11483976" cy="82107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ARROW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altLang="zh-CN" b="1" dirty="0">
                <a:solidFill>
                  <a:schemeClr val="bg1"/>
                </a:solidFill>
              </a:rPr>
              <a:t>Agile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Restor</a:t>
            </a:r>
            <a:r>
              <a:rPr lang="en-US" altLang="zh-CN" b="1" dirty="0">
                <a:solidFill>
                  <a:schemeClr val="bg1"/>
                </a:solidFill>
              </a:rPr>
              <a:t>able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Optical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Wavelengths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B17E0A-47D1-40AE-922C-CB0FB19CBAFE}"/>
              </a:ext>
            </a:extLst>
          </p:cNvPr>
          <p:cNvSpPr txBox="1"/>
          <p:nvPr/>
        </p:nvSpPr>
        <p:spPr>
          <a:xfrm>
            <a:off x="228953" y="2340878"/>
            <a:ext cx="142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IP layer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2265D7-671B-4B5D-AD60-F92DA3C71AB3}"/>
              </a:ext>
            </a:extLst>
          </p:cNvPr>
          <p:cNvSpPr txBox="1"/>
          <p:nvPr/>
        </p:nvSpPr>
        <p:spPr>
          <a:xfrm>
            <a:off x="-91410" y="5165309"/>
            <a:ext cx="20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Optical layer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B5D99C9-C6B5-4ED3-BE7E-CAD7C43C587B}"/>
              </a:ext>
            </a:extLst>
          </p:cNvPr>
          <p:cNvSpPr txBox="1"/>
          <p:nvPr/>
        </p:nvSpPr>
        <p:spPr>
          <a:xfrm>
            <a:off x="4379284" y="2785326"/>
            <a:ext cx="66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6EB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IP1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9B6E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F9C7917-FE0A-4BC2-ADB3-30683DD6ABB5}"/>
              </a:ext>
            </a:extLst>
          </p:cNvPr>
          <p:cNvSpPr txBox="1"/>
          <p:nvPr/>
        </p:nvSpPr>
        <p:spPr>
          <a:xfrm>
            <a:off x="3818612" y="3161521"/>
            <a:ext cx="192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9B6EBC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dirty="0"/>
              <a:t>Restored IP1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5FC4B2C-5664-4677-B296-B54A8983FBE8}"/>
              </a:ext>
            </a:extLst>
          </p:cNvPr>
          <p:cNvSpPr txBox="1"/>
          <p:nvPr/>
        </p:nvSpPr>
        <p:spPr>
          <a:xfrm>
            <a:off x="4436196" y="5589197"/>
            <a:ext cx="461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l-GR" sz="2000" dirty="0">
                <a:solidFill>
                  <a:srgbClr val="8D59B3"/>
                </a:solidFill>
              </a:rPr>
              <a:t>λ</a:t>
            </a:r>
            <a:r>
              <a:rPr lang="en-US" sz="2000" dirty="0">
                <a:solidFill>
                  <a:srgbClr val="8D59B3"/>
                </a:solidFill>
              </a:rPr>
              <a:t>1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8D59B3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8109813-F9E6-46E4-9FDA-8390618E01EF}"/>
              </a:ext>
            </a:extLst>
          </p:cNvPr>
          <p:cNvSpPr txBox="1"/>
          <p:nvPr/>
        </p:nvSpPr>
        <p:spPr>
          <a:xfrm>
            <a:off x="4030746" y="6260404"/>
            <a:ext cx="1576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solidFill>
                  <a:srgbClr val="8D59B3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dirty="0"/>
              <a:t>Restored </a:t>
            </a:r>
            <a:r>
              <a:rPr lang="el-GR" dirty="0"/>
              <a:t>λ</a:t>
            </a:r>
            <a:r>
              <a:rPr lang="en-US" dirty="0"/>
              <a:t>1</a:t>
            </a:r>
          </a:p>
        </p:txBody>
      </p:sp>
      <p:sp>
        <p:nvSpPr>
          <p:cNvPr id="157" name="Freeform 29">
            <a:extLst>
              <a:ext uri="{FF2B5EF4-FFF2-40B4-BE49-F238E27FC236}">
                <a16:creationId xmlns:a16="http://schemas.microsoft.com/office/drawing/2014/main" id="{E8E27ACB-049F-4D34-B13C-D03958B4C348}"/>
              </a:ext>
            </a:extLst>
          </p:cNvPr>
          <p:cNvSpPr/>
          <p:nvPr/>
        </p:nvSpPr>
        <p:spPr>
          <a:xfrm>
            <a:off x="4034227" y="2638200"/>
            <a:ext cx="1305974" cy="70488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9" name="Freeform 30">
            <a:extLst>
              <a:ext uri="{FF2B5EF4-FFF2-40B4-BE49-F238E27FC236}">
                <a16:creationId xmlns:a16="http://schemas.microsoft.com/office/drawing/2014/main" id="{635EAFA1-37FA-4039-A9BE-E5DF9F1192A6}"/>
              </a:ext>
            </a:extLst>
          </p:cNvPr>
          <p:cNvSpPr/>
          <p:nvPr/>
        </p:nvSpPr>
        <p:spPr>
          <a:xfrm>
            <a:off x="2230015" y="2865919"/>
            <a:ext cx="4745263" cy="323139"/>
          </a:xfrm>
          <a:custGeom>
            <a:avLst/>
            <a:gdLst>
              <a:gd name="connsiteX0" fmla="*/ 0 w 2872409"/>
              <a:gd name="connsiteY0" fmla="*/ 0 h 173497"/>
              <a:gd name="connsiteX1" fmla="*/ 308113 w 2872409"/>
              <a:gd name="connsiteY1" fmla="*/ 119270 h 173497"/>
              <a:gd name="connsiteX2" fmla="*/ 775252 w 2872409"/>
              <a:gd name="connsiteY2" fmla="*/ 168965 h 173497"/>
              <a:gd name="connsiteX3" fmla="*/ 1630017 w 2872409"/>
              <a:gd name="connsiteY3" fmla="*/ 168965 h 173497"/>
              <a:gd name="connsiteX4" fmla="*/ 2266122 w 2872409"/>
              <a:gd name="connsiteY4" fmla="*/ 149087 h 173497"/>
              <a:gd name="connsiteX5" fmla="*/ 2584174 w 2872409"/>
              <a:gd name="connsiteY5" fmla="*/ 119270 h 173497"/>
              <a:gd name="connsiteX6" fmla="*/ 2872409 w 2872409"/>
              <a:gd name="connsiteY6" fmla="*/ 9939 h 17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409" h="173497">
                <a:moveTo>
                  <a:pt x="0" y="0"/>
                </a:moveTo>
                <a:cubicBezTo>
                  <a:pt x="89452" y="45554"/>
                  <a:pt x="178904" y="91109"/>
                  <a:pt x="308113" y="119270"/>
                </a:cubicBezTo>
                <a:cubicBezTo>
                  <a:pt x="437322" y="147431"/>
                  <a:pt x="554935" y="160683"/>
                  <a:pt x="775252" y="168965"/>
                </a:cubicBezTo>
                <a:cubicBezTo>
                  <a:pt x="995569" y="177247"/>
                  <a:pt x="1381539" y="172278"/>
                  <a:pt x="1630017" y="168965"/>
                </a:cubicBezTo>
                <a:cubicBezTo>
                  <a:pt x="1878495" y="165652"/>
                  <a:pt x="2107096" y="157370"/>
                  <a:pt x="2266122" y="149087"/>
                </a:cubicBezTo>
                <a:cubicBezTo>
                  <a:pt x="2425148" y="140805"/>
                  <a:pt x="2483126" y="142461"/>
                  <a:pt x="2584174" y="119270"/>
                </a:cubicBezTo>
                <a:cubicBezTo>
                  <a:pt x="2685222" y="96079"/>
                  <a:pt x="2778815" y="53009"/>
                  <a:pt x="2872409" y="9939"/>
                </a:cubicBezTo>
              </a:path>
            </a:pathLst>
          </a:custGeom>
          <a:noFill/>
          <a:ln w="762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2DE8C28-3971-4BEE-9D53-9CA4A9547962}"/>
              </a:ext>
            </a:extLst>
          </p:cNvPr>
          <p:cNvGrpSpPr/>
          <p:nvPr/>
        </p:nvGrpSpPr>
        <p:grpSpPr>
          <a:xfrm>
            <a:off x="2438271" y="4716916"/>
            <a:ext cx="4466211" cy="1466850"/>
            <a:chOff x="540593" y="1804653"/>
            <a:chExt cx="2094575" cy="11468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4519586-E44A-42BA-916F-B46E467CC10B}"/>
                    </a:ext>
                  </a:extLst>
                </p14:cNvPr>
                <p14:cNvContentPartPr/>
                <p14:nvPr/>
              </p14:nvContentPartPr>
              <p14:xfrm>
                <a:off x="1560332" y="1804653"/>
                <a:ext cx="466583" cy="405246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4519586-E44A-42BA-916F-B46E467CC1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4424" y="1794810"/>
                  <a:ext cx="478400" cy="424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A3D7047-D42E-4ABF-9049-F9F5BE0FEAAF}"/>
                    </a:ext>
                  </a:extLst>
                </p14:cNvPr>
                <p14:cNvContentPartPr/>
                <p14:nvPr/>
              </p14:nvContentPartPr>
              <p14:xfrm>
                <a:off x="1472833" y="2354434"/>
                <a:ext cx="554082" cy="597117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A3D7047-D42E-4ABF-9049-F9F5BE0FEA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6926" y="2344585"/>
                  <a:ext cx="565727" cy="616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819C2C-C301-42F5-9CF3-6E297DF97583}"/>
                    </a:ext>
                  </a:extLst>
                </p14:cNvPr>
                <p14:cNvContentPartPr/>
                <p14:nvPr/>
              </p14:nvContentPartPr>
              <p14:xfrm>
                <a:off x="1182405" y="2468989"/>
                <a:ext cx="324139" cy="482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819C2C-C301-42F5-9CF3-6E297DF975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6502" y="2459141"/>
                  <a:ext cx="335776" cy="502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4CAC7D1-D70C-4A12-8CA8-FC2894CD0DEB}"/>
                    </a:ext>
                  </a:extLst>
                </p14:cNvPr>
                <p14:cNvContentPartPr/>
                <p14:nvPr/>
              </p14:nvContentPartPr>
              <p14:xfrm>
                <a:off x="1192677" y="1811961"/>
                <a:ext cx="367046" cy="405246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4CAC7D1-D70C-4A12-8CA8-FC2894CD0D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6768" y="1802111"/>
                  <a:ext cx="378864" cy="424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4019990-0F13-44BC-8EC6-9448C276C0F5}"/>
                    </a:ext>
                  </a:extLst>
                </p14:cNvPr>
                <p14:cNvContentPartPr/>
                <p14:nvPr/>
              </p14:nvContentPartPr>
              <p14:xfrm>
                <a:off x="1084983" y="2329277"/>
                <a:ext cx="963407" cy="104166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F85F5F-BC35-6245-884B-C083ED9A1F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2382" y="2316662"/>
                  <a:ext cx="988608" cy="129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EB3A7E4-66C6-43BD-A218-3BBB251C94B2}"/>
                    </a:ext>
                  </a:extLst>
                </p14:cNvPr>
                <p14:cNvContentPartPr/>
                <p14:nvPr/>
              </p14:nvContentPartPr>
              <p14:xfrm>
                <a:off x="540593" y="2336359"/>
                <a:ext cx="544390" cy="53592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EB3A7E4-66C6-43BD-A218-3BBB251C94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4685" y="2326538"/>
                  <a:ext cx="556206" cy="72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3A620AD-187A-4001-83AF-09AE1E8DED68}"/>
                    </a:ext>
                  </a:extLst>
                </p14:cNvPr>
                <p14:cNvContentPartPr/>
                <p14:nvPr/>
              </p14:nvContentPartPr>
              <p14:xfrm>
                <a:off x="2139310" y="2354230"/>
                <a:ext cx="495858" cy="46994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3A620AD-187A-4001-83AF-09AE1E8DED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33391" y="2344440"/>
                  <a:ext cx="507527" cy="6629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8" name="Freeform 29">
            <a:extLst>
              <a:ext uri="{FF2B5EF4-FFF2-40B4-BE49-F238E27FC236}">
                <a16:creationId xmlns:a16="http://schemas.microsoft.com/office/drawing/2014/main" id="{6711F3EC-95A2-458D-91DB-289FA770649A}"/>
              </a:ext>
            </a:extLst>
          </p:cNvPr>
          <p:cNvSpPr/>
          <p:nvPr/>
        </p:nvSpPr>
        <p:spPr>
          <a:xfrm>
            <a:off x="2439944" y="2648575"/>
            <a:ext cx="1159115" cy="45719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9" name="Freeform 29">
            <a:extLst>
              <a:ext uri="{FF2B5EF4-FFF2-40B4-BE49-F238E27FC236}">
                <a16:creationId xmlns:a16="http://schemas.microsoft.com/office/drawing/2014/main" id="{32EE2AAD-A17B-48C4-8875-5E382F85B8BE}"/>
              </a:ext>
            </a:extLst>
          </p:cNvPr>
          <p:cNvSpPr/>
          <p:nvPr/>
        </p:nvSpPr>
        <p:spPr>
          <a:xfrm>
            <a:off x="5809159" y="2632580"/>
            <a:ext cx="1005509" cy="61714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20195FA4-C3AA-4ED1-BCDD-42E39B5136E8}"/>
              </a:ext>
            </a:extLst>
          </p:cNvPr>
          <p:cNvSpPr/>
          <p:nvPr/>
        </p:nvSpPr>
        <p:spPr>
          <a:xfrm>
            <a:off x="2632307" y="5248370"/>
            <a:ext cx="757532" cy="59006"/>
          </a:xfrm>
          <a:custGeom>
            <a:avLst/>
            <a:gdLst>
              <a:gd name="connsiteX0" fmla="*/ 0 w 581025"/>
              <a:gd name="connsiteY0" fmla="*/ 51704 h 61506"/>
              <a:gd name="connsiteX1" fmla="*/ 185737 w 581025"/>
              <a:gd name="connsiteY1" fmla="*/ 8841 h 61506"/>
              <a:gd name="connsiteX2" fmla="*/ 309562 w 581025"/>
              <a:gd name="connsiteY2" fmla="*/ 4079 h 61506"/>
              <a:gd name="connsiteX3" fmla="*/ 409575 w 581025"/>
              <a:gd name="connsiteY3" fmla="*/ 56466 h 61506"/>
              <a:gd name="connsiteX4" fmla="*/ 581025 w 581025"/>
              <a:gd name="connsiteY4" fmla="*/ 56466 h 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61506">
                <a:moveTo>
                  <a:pt x="0" y="51704"/>
                </a:moveTo>
                <a:cubicBezTo>
                  <a:pt x="67071" y="34241"/>
                  <a:pt x="134143" y="16778"/>
                  <a:pt x="185737" y="8841"/>
                </a:cubicBezTo>
                <a:cubicBezTo>
                  <a:pt x="237331" y="904"/>
                  <a:pt x="272256" y="-3859"/>
                  <a:pt x="309562" y="4079"/>
                </a:cubicBezTo>
                <a:cubicBezTo>
                  <a:pt x="346868" y="12017"/>
                  <a:pt x="364331" y="47735"/>
                  <a:pt x="409575" y="56466"/>
                </a:cubicBezTo>
                <a:cubicBezTo>
                  <a:pt x="454819" y="65197"/>
                  <a:pt x="517922" y="60831"/>
                  <a:pt x="581025" y="56466"/>
                </a:cubicBez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43DBA914-ABD7-44E2-B055-265A5DDCEF7C}"/>
              </a:ext>
            </a:extLst>
          </p:cNvPr>
          <p:cNvSpPr/>
          <p:nvPr/>
        </p:nvSpPr>
        <p:spPr>
          <a:xfrm>
            <a:off x="4172155" y="5255108"/>
            <a:ext cx="1114736" cy="86194"/>
          </a:xfrm>
          <a:custGeom>
            <a:avLst/>
            <a:gdLst>
              <a:gd name="connsiteX0" fmla="*/ 0 w 719138"/>
              <a:gd name="connsiteY0" fmla="*/ 4762 h 86194"/>
              <a:gd name="connsiteX1" fmla="*/ 142875 w 719138"/>
              <a:gd name="connsiteY1" fmla="*/ 61912 h 86194"/>
              <a:gd name="connsiteX2" fmla="*/ 276225 w 719138"/>
              <a:gd name="connsiteY2" fmla="*/ 85725 h 86194"/>
              <a:gd name="connsiteX3" fmla="*/ 395288 w 719138"/>
              <a:gd name="connsiteY3" fmla="*/ 42862 h 86194"/>
              <a:gd name="connsiteX4" fmla="*/ 581025 w 719138"/>
              <a:gd name="connsiteY4" fmla="*/ 0 h 86194"/>
              <a:gd name="connsiteX5" fmla="*/ 719138 w 719138"/>
              <a:gd name="connsiteY5" fmla="*/ 42862 h 8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138" h="86194">
                <a:moveTo>
                  <a:pt x="0" y="4762"/>
                </a:moveTo>
                <a:cubicBezTo>
                  <a:pt x="48419" y="26590"/>
                  <a:pt x="96838" y="48418"/>
                  <a:pt x="142875" y="61912"/>
                </a:cubicBezTo>
                <a:cubicBezTo>
                  <a:pt x="188912" y="75406"/>
                  <a:pt x="234156" y="88900"/>
                  <a:pt x="276225" y="85725"/>
                </a:cubicBezTo>
                <a:cubicBezTo>
                  <a:pt x="318294" y="82550"/>
                  <a:pt x="344488" y="57149"/>
                  <a:pt x="395288" y="42862"/>
                </a:cubicBezTo>
                <a:cubicBezTo>
                  <a:pt x="446088" y="28575"/>
                  <a:pt x="527050" y="0"/>
                  <a:pt x="581025" y="0"/>
                </a:cubicBezTo>
                <a:cubicBezTo>
                  <a:pt x="635000" y="0"/>
                  <a:pt x="677069" y="21431"/>
                  <a:pt x="719138" y="42862"/>
                </a:cubicBezTo>
              </a:path>
            </a:pathLst>
          </a:custGeom>
          <a:noFill/>
          <a:ln w="76200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BF622C55-5CF9-474F-B2E6-62AE18C4DAD1}"/>
              </a:ext>
            </a:extLst>
          </p:cNvPr>
          <p:cNvSpPr/>
          <p:nvPr/>
        </p:nvSpPr>
        <p:spPr>
          <a:xfrm>
            <a:off x="6015054" y="5254710"/>
            <a:ext cx="751515" cy="86592"/>
          </a:xfrm>
          <a:custGeom>
            <a:avLst/>
            <a:gdLst>
              <a:gd name="connsiteX0" fmla="*/ 0 w 647700"/>
              <a:gd name="connsiteY0" fmla="*/ 33699 h 54127"/>
              <a:gd name="connsiteX1" fmla="*/ 185738 w 647700"/>
              <a:gd name="connsiteY1" fmla="*/ 362 h 54127"/>
              <a:gd name="connsiteX2" fmla="*/ 352425 w 647700"/>
              <a:gd name="connsiteY2" fmla="*/ 52749 h 54127"/>
              <a:gd name="connsiteX3" fmla="*/ 552450 w 647700"/>
              <a:gd name="connsiteY3" fmla="*/ 38462 h 54127"/>
              <a:gd name="connsiteX4" fmla="*/ 647700 w 647700"/>
              <a:gd name="connsiteY4" fmla="*/ 33699 h 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4127">
                <a:moveTo>
                  <a:pt x="0" y="33699"/>
                </a:moveTo>
                <a:cubicBezTo>
                  <a:pt x="63500" y="15443"/>
                  <a:pt x="127001" y="-2813"/>
                  <a:pt x="185738" y="362"/>
                </a:cubicBezTo>
                <a:cubicBezTo>
                  <a:pt x="244476" y="3537"/>
                  <a:pt x="291306" y="46399"/>
                  <a:pt x="352425" y="52749"/>
                </a:cubicBezTo>
                <a:cubicBezTo>
                  <a:pt x="413544" y="59099"/>
                  <a:pt x="503238" y="41637"/>
                  <a:pt x="552450" y="38462"/>
                </a:cubicBezTo>
                <a:cubicBezTo>
                  <a:pt x="601662" y="35287"/>
                  <a:pt x="624681" y="34493"/>
                  <a:pt x="647700" y="33699"/>
                </a:cubicBez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3" name="Cube 172">
            <a:extLst>
              <a:ext uri="{FF2B5EF4-FFF2-40B4-BE49-F238E27FC236}">
                <a16:creationId xmlns:a16="http://schemas.microsoft.com/office/drawing/2014/main" id="{D2430A39-94F4-4288-B753-54603AB4CD8E}"/>
              </a:ext>
            </a:extLst>
          </p:cNvPr>
          <p:cNvSpPr/>
          <p:nvPr/>
        </p:nvSpPr>
        <p:spPr>
          <a:xfrm>
            <a:off x="3582835" y="5203995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174" name="Cube 173">
            <a:extLst>
              <a:ext uri="{FF2B5EF4-FFF2-40B4-BE49-F238E27FC236}">
                <a16:creationId xmlns:a16="http://schemas.microsoft.com/office/drawing/2014/main" id="{324C627E-6788-4EEE-B6A9-F24633444B27}"/>
              </a:ext>
            </a:extLst>
          </p:cNvPr>
          <p:cNvSpPr/>
          <p:nvPr/>
        </p:nvSpPr>
        <p:spPr>
          <a:xfrm>
            <a:off x="5399265" y="5219928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25EDD1FD-64FD-4F20-8851-C4136284629E}"/>
              </a:ext>
            </a:extLst>
          </p:cNvPr>
          <p:cNvSpPr/>
          <p:nvPr/>
        </p:nvSpPr>
        <p:spPr>
          <a:xfrm>
            <a:off x="2632307" y="5479049"/>
            <a:ext cx="4118443" cy="124166"/>
          </a:xfrm>
          <a:custGeom>
            <a:avLst/>
            <a:gdLst>
              <a:gd name="connsiteX0" fmla="*/ 0 w 2900363"/>
              <a:gd name="connsiteY0" fmla="*/ 66675 h 124166"/>
              <a:gd name="connsiteX1" fmla="*/ 247650 w 2900363"/>
              <a:gd name="connsiteY1" fmla="*/ 14287 h 124166"/>
              <a:gd name="connsiteX2" fmla="*/ 366713 w 2900363"/>
              <a:gd name="connsiteY2" fmla="*/ 66675 h 124166"/>
              <a:gd name="connsiteX3" fmla="*/ 538163 w 2900363"/>
              <a:gd name="connsiteY3" fmla="*/ 61912 h 124166"/>
              <a:gd name="connsiteX4" fmla="*/ 895350 w 2900363"/>
              <a:gd name="connsiteY4" fmla="*/ 0 h 124166"/>
              <a:gd name="connsiteX5" fmla="*/ 1128713 w 2900363"/>
              <a:gd name="connsiteY5" fmla="*/ 61912 h 124166"/>
              <a:gd name="connsiteX6" fmla="*/ 1266825 w 2900363"/>
              <a:gd name="connsiteY6" fmla="*/ 123825 h 124166"/>
              <a:gd name="connsiteX7" fmla="*/ 1552575 w 2900363"/>
              <a:gd name="connsiteY7" fmla="*/ 85725 h 124166"/>
              <a:gd name="connsiteX8" fmla="*/ 1695450 w 2900363"/>
              <a:gd name="connsiteY8" fmla="*/ 61912 h 124166"/>
              <a:gd name="connsiteX9" fmla="*/ 1890713 w 2900363"/>
              <a:gd name="connsiteY9" fmla="*/ 114300 h 124166"/>
              <a:gd name="connsiteX10" fmla="*/ 2205038 w 2900363"/>
              <a:gd name="connsiteY10" fmla="*/ 100012 h 124166"/>
              <a:gd name="connsiteX11" fmla="*/ 2424113 w 2900363"/>
              <a:gd name="connsiteY11" fmla="*/ 61912 h 124166"/>
              <a:gd name="connsiteX12" fmla="*/ 2605088 w 2900363"/>
              <a:gd name="connsiteY12" fmla="*/ 109537 h 124166"/>
              <a:gd name="connsiteX13" fmla="*/ 2900363 w 2900363"/>
              <a:gd name="connsiteY13" fmla="*/ 100012 h 12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00363" h="124166">
                <a:moveTo>
                  <a:pt x="0" y="66675"/>
                </a:moveTo>
                <a:cubicBezTo>
                  <a:pt x="93265" y="40481"/>
                  <a:pt x="186531" y="14287"/>
                  <a:pt x="247650" y="14287"/>
                </a:cubicBezTo>
                <a:cubicBezTo>
                  <a:pt x="308769" y="14287"/>
                  <a:pt x="318294" y="58738"/>
                  <a:pt x="366713" y="66675"/>
                </a:cubicBezTo>
                <a:cubicBezTo>
                  <a:pt x="415132" y="74612"/>
                  <a:pt x="450057" y="73024"/>
                  <a:pt x="538163" y="61912"/>
                </a:cubicBezTo>
                <a:cubicBezTo>
                  <a:pt x="626269" y="50800"/>
                  <a:pt x="796925" y="0"/>
                  <a:pt x="895350" y="0"/>
                </a:cubicBezTo>
                <a:cubicBezTo>
                  <a:pt x="993775" y="0"/>
                  <a:pt x="1066801" y="41275"/>
                  <a:pt x="1128713" y="61912"/>
                </a:cubicBezTo>
                <a:cubicBezTo>
                  <a:pt x="1190625" y="82549"/>
                  <a:pt x="1196181" y="119856"/>
                  <a:pt x="1266825" y="123825"/>
                </a:cubicBezTo>
                <a:cubicBezTo>
                  <a:pt x="1337469" y="127794"/>
                  <a:pt x="1481138" y="96044"/>
                  <a:pt x="1552575" y="85725"/>
                </a:cubicBezTo>
                <a:cubicBezTo>
                  <a:pt x="1624012" y="75406"/>
                  <a:pt x="1639094" y="57150"/>
                  <a:pt x="1695450" y="61912"/>
                </a:cubicBezTo>
                <a:cubicBezTo>
                  <a:pt x="1751806" y="66674"/>
                  <a:pt x="1805782" y="107950"/>
                  <a:pt x="1890713" y="114300"/>
                </a:cubicBezTo>
                <a:cubicBezTo>
                  <a:pt x="1975644" y="120650"/>
                  <a:pt x="2116138" y="108743"/>
                  <a:pt x="2205038" y="100012"/>
                </a:cubicBezTo>
                <a:cubicBezTo>
                  <a:pt x="2293938" y="91281"/>
                  <a:pt x="2357438" y="60325"/>
                  <a:pt x="2424113" y="61912"/>
                </a:cubicBezTo>
                <a:cubicBezTo>
                  <a:pt x="2490788" y="63499"/>
                  <a:pt x="2525713" y="103187"/>
                  <a:pt x="2605088" y="109537"/>
                </a:cubicBezTo>
                <a:cubicBezTo>
                  <a:pt x="2684463" y="115887"/>
                  <a:pt x="2792413" y="107949"/>
                  <a:pt x="2900363" y="100012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Cube 175">
            <a:extLst>
              <a:ext uri="{FF2B5EF4-FFF2-40B4-BE49-F238E27FC236}">
                <a16:creationId xmlns:a16="http://schemas.microsoft.com/office/drawing/2014/main" id="{53592315-F235-4F9A-8EC3-04FD3FBC2C31}"/>
              </a:ext>
            </a:extLst>
          </p:cNvPr>
          <p:cNvSpPr/>
          <p:nvPr/>
        </p:nvSpPr>
        <p:spPr>
          <a:xfrm>
            <a:off x="1990360" y="5235845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77" name="Cube 176">
            <a:extLst>
              <a:ext uri="{FF2B5EF4-FFF2-40B4-BE49-F238E27FC236}">
                <a16:creationId xmlns:a16="http://schemas.microsoft.com/office/drawing/2014/main" id="{11AD718F-40D7-489A-94B9-93C50EA3F1DC}"/>
              </a:ext>
            </a:extLst>
          </p:cNvPr>
          <p:cNvSpPr/>
          <p:nvPr/>
        </p:nvSpPr>
        <p:spPr>
          <a:xfrm>
            <a:off x="6904483" y="5219066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05FE7AC-0574-4B17-B2C9-ABEB6B4102EB}"/>
              </a:ext>
            </a:extLst>
          </p:cNvPr>
          <p:cNvSpPr/>
          <p:nvPr/>
        </p:nvSpPr>
        <p:spPr>
          <a:xfrm>
            <a:off x="2407006" y="5226809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E6C943F-C984-4BD6-8317-ACBD095D5884}"/>
              </a:ext>
            </a:extLst>
          </p:cNvPr>
          <p:cNvSpPr/>
          <p:nvPr/>
        </p:nvSpPr>
        <p:spPr>
          <a:xfrm>
            <a:off x="2401181" y="5484239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0DCC2C7-B79E-4438-B8CA-82962085E505}"/>
              </a:ext>
            </a:extLst>
          </p:cNvPr>
          <p:cNvSpPr/>
          <p:nvPr/>
        </p:nvSpPr>
        <p:spPr>
          <a:xfrm>
            <a:off x="3389839" y="5229376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0E575D-32C4-4DC7-9C33-CA9B2D9F1B6A}"/>
              </a:ext>
            </a:extLst>
          </p:cNvPr>
          <p:cNvSpPr/>
          <p:nvPr/>
        </p:nvSpPr>
        <p:spPr>
          <a:xfrm>
            <a:off x="3985632" y="5201584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E1BF9AC-A44C-46FB-8F9A-5CD317D5A228}"/>
              </a:ext>
            </a:extLst>
          </p:cNvPr>
          <p:cNvSpPr/>
          <p:nvPr/>
        </p:nvSpPr>
        <p:spPr>
          <a:xfrm>
            <a:off x="5265990" y="5230898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CCCBF98-EE26-4599-AA8E-F24EF5829E82}"/>
              </a:ext>
            </a:extLst>
          </p:cNvPr>
          <p:cNvSpPr/>
          <p:nvPr/>
        </p:nvSpPr>
        <p:spPr>
          <a:xfrm>
            <a:off x="5813786" y="5234477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7C02296-DE5A-4698-BC0B-6F843D76A578}"/>
              </a:ext>
            </a:extLst>
          </p:cNvPr>
          <p:cNvSpPr/>
          <p:nvPr/>
        </p:nvSpPr>
        <p:spPr>
          <a:xfrm>
            <a:off x="6735291" y="5235845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94D39D1-486F-43FF-9008-3E08BA1CAF6D}"/>
              </a:ext>
            </a:extLst>
          </p:cNvPr>
          <p:cNvSpPr/>
          <p:nvPr/>
        </p:nvSpPr>
        <p:spPr>
          <a:xfrm>
            <a:off x="6735292" y="5511594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6D3063B-FEB4-4A6E-9575-9D0CE69FC093}"/>
              </a:ext>
            </a:extLst>
          </p:cNvPr>
          <p:cNvSpPr/>
          <p:nvPr/>
        </p:nvSpPr>
        <p:spPr>
          <a:xfrm>
            <a:off x="3874683" y="4610005"/>
            <a:ext cx="1796836" cy="452691"/>
          </a:xfrm>
          <a:custGeom>
            <a:avLst/>
            <a:gdLst>
              <a:gd name="connsiteX0" fmla="*/ 0 w 1796836"/>
              <a:gd name="connsiteY0" fmla="*/ 371543 h 417263"/>
              <a:gd name="connsiteX1" fmla="*/ 304800 w 1796836"/>
              <a:gd name="connsiteY1" fmla="*/ 127703 h 417263"/>
              <a:gd name="connsiteX2" fmla="*/ 670560 w 1796836"/>
              <a:gd name="connsiteY2" fmla="*/ 5783 h 417263"/>
              <a:gd name="connsiteX3" fmla="*/ 1211580 w 1796836"/>
              <a:gd name="connsiteY3" fmla="*/ 36263 h 417263"/>
              <a:gd name="connsiteX4" fmla="*/ 1615440 w 1796836"/>
              <a:gd name="connsiteY4" fmla="*/ 181043 h 417263"/>
              <a:gd name="connsiteX5" fmla="*/ 1775460 w 1796836"/>
              <a:gd name="connsiteY5" fmla="*/ 295343 h 417263"/>
              <a:gd name="connsiteX6" fmla="*/ 1790700 w 1796836"/>
              <a:gd name="connsiteY6" fmla="*/ 417263 h 41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6836" h="417263">
                <a:moveTo>
                  <a:pt x="0" y="371543"/>
                </a:moveTo>
                <a:cubicBezTo>
                  <a:pt x="96520" y="280103"/>
                  <a:pt x="193040" y="188663"/>
                  <a:pt x="304800" y="127703"/>
                </a:cubicBezTo>
                <a:cubicBezTo>
                  <a:pt x="416560" y="66743"/>
                  <a:pt x="519430" y="21023"/>
                  <a:pt x="670560" y="5783"/>
                </a:cubicBezTo>
                <a:cubicBezTo>
                  <a:pt x="821690" y="-9457"/>
                  <a:pt x="1054100" y="7053"/>
                  <a:pt x="1211580" y="36263"/>
                </a:cubicBezTo>
                <a:cubicBezTo>
                  <a:pt x="1369060" y="65473"/>
                  <a:pt x="1521460" y="137863"/>
                  <a:pt x="1615440" y="181043"/>
                </a:cubicBezTo>
                <a:cubicBezTo>
                  <a:pt x="1709420" y="224223"/>
                  <a:pt x="1746250" y="255973"/>
                  <a:pt x="1775460" y="295343"/>
                </a:cubicBezTo>
                <a:cubicBezTo>
                  <a:pt x="1804670" y="334713"/>
                  <a:pt x="1797685" y="375988"/>
                  <a:pt x="1790700" y="417263"/>
                </a:cubicBezTo>
              </a:path>
            </a:pathLst>
          </a:custGeom>
          <a:noFill/>
          <a:ln w="76200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2" name="Cylinder 26">
            <a:extLst>
              <a:ext uri="{FF2B5EF4-FFF2-40B4-BE49-F238E27FC236}">
                <a16:creationId xmlns:a16="http://schemas.microsoft.com/office/drawing/2014/main" id="{3F4693AE-554A-4D5A-AA83-798794F410DF}"/>
              </a:ext>
            </a:extLst>
          </p:cNvPr>
          <p:cNvSpPr/>
          <p:nvPr/>
        </p:nvSpPr>
        <p:spPr>
          <a:xfrm>
            <a:off x="1990360" y="2450991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93" name="Cylinder 26">
            <a:extLst>
              <a:ext uri="{FF2B5EF4-FFF2-40B4-BE49-F238E27FC236}">
                <a16:creationId xmlns:a16="http://schemas.microsoft.com/office/drawing/2014/main" id="{BBBAEB19-0DA5-406F-A2C4-C044DD78F06A}"/>
              </a:ext>
            </a:extLst>
          </p:cNvPr>
          <p:cNvSpPr/>
          <p:nvPr/>
        </p:nvSpPr>
        <p:spPr>
          <a:xfrm>
            <a:off x="3584643" y="2455245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194" name="Cylinder 26">
            <a:extLst>
              <a:ext uri="{FF2B5EF4-FFF2-40B4-BE49-F238E27FC236}">
                <a16:creationId xmlns:a16="http://schemas.microsoft.com/office/drawing/2014/main" id="{5425BCC0-7CA7-41DC-9374-1FA5D908150E}"/>
              </a:ext>
            </a:extLst>
          </p:cNvPr>
          <p:cNvSpPr/>
          <p:nvPr/>
        </p:nvSpPr>
        <p:spPr>
          <a:xfrm>
            <a:off x="5359575" y="2454269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195" name="Cylinder 26">
            <a:extLst>
              <a:ext uri="{FF2B5EF4-FFF2-40B4-BE49-F238E27FC236}">
                <a16:creationId xmlns:a16="http://schemas.microsoft.com/office/drawing/2014/main" id="{E089312C-0132-4044-8454-AAB08CE5A475}"/>
              </a:ext>
            </a:extLst>
          </p:cNvPr>
          <p:cNvSpPr/>
          <p:nvPr/>
        </p:nvSpPr>
        <p:spPr>
          <a:xfrm>
            <a:off x="6814669" y="2450991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C477062-F984-48FF-A24A-7D3295493DF4}"/>
              </a:ext>
            </a:extLst>
          </p:cNvPr>
          <p:cNvSpPr txBox="1"/>
          <p:nvPr/>
        </p:nvSpPr>
        <p:spPr>
          <a:xfrm>
            <a:off x="4436196" y="4871753"/>
            <a:ext cx="49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l-GR" sz="2000" dirty="0">
                <a:solidFill>
                  <a:schemeClr val="accent4"/>
                </a:solidFill>
              </a:rPr>
              <a:t>λ</a:t>
            </a:r>
            <a:r>
              <a:rPr lang="en-US" sz="2000" dirty="0">
                <a:solidFill>
                  <a:schemeClr val="accent4"/>
                </a:solidFill>
              </a:rPr>
              <a:t>2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CEB9555-D8DE-4018-AEA4-5B03E1DACF9E}"/>
              </a:ext>
            </a:extLst>
          </p:cNvPr>
          <p:cNvSpPr txBox="1"/>
          <p:nvPr/>
        </p:nvSpPr>
        <p:spPr>
          <a:xfrm>
            <a:off x="5383166" y="4430913"/>
            <a:ext cx="143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dirty="0"/>
              <a:t>Restored </a:t>
            </a:r>
            <a:r>
              <a:rPr lang="el-GR" dirty="0"/>
              <a:t>λ</a:t>
            </a:r>
            <a:r>
              <a:rPr lang="en-US" dirty="0"/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3BB7AB-F5CD-494B-972C-44D83FBC95A0}"/>
              </a:ext>
            </a:extLst>
          </p:cNvPr>
          <p:cNvSpPr txBox="1"/>
          <p:nvPr/>
        </p:nvSpPr>
        <p:spPr>
          <a:xfrm>
            <a:off x="4290237" y="2269859"/>
            <a:ext cx="844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IP2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E0D5881-C978-4C85-A53A-7B014C80B720}"/>
              </a:ext>
            </a:extLst>
          </p:cNvPr>
          <p:cNvSpPr txBox="1"/>
          <p:nvPr/>
        </p:nvSpPr>
        <p:spPr>
          <a:xfrm>
            <a:off x="3678408" y="1954166"/>
            <a:ext cx="200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dirty="0"/>
              <a:t>Restored IP2</a:t>
            </a:r>
          </a:p>
        </p:txBody>
      </p:sp>
      <p:sp>
        <p:nvSpPr>
          <p:cNvPr id="202" name="Multiply 438">
            <a:extLst>
              <a:ext uri="{FF2B5EF4-FFF2-40B4-BE49-F238E27FC236}">
                <a16:creationId xmlns:a16="http://schemas.microsoft.com/office/drawing/2014/main" id="{B8664949-D7C7-4772-BA5D-12AB52BE25C4}"/>
              </a:ext>
            </a:extLst>
          </p:cNvPr>
          <p:cNvSpPr/>
          <p:nvPr/>
        </p:nvSpPr>
        <p:spPr>
          <a:xfrm>
            <a:off x="4453267" y="5299243"/>
            <a:ext cx="427045" cy="37612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CAEDF3FA-37F0-42CE-B802-423AB097CD53}"/>
              </a:ext>
            </a:extLst>
          </p:cNvPr>
          <p:cNvSpPr/>
          <p:nvPr/>
        </p:nvSpPr>
        <p:spPr>
          <a:xfrm>
            <a:off x="2641168" y="5483497"/>
            <a:ext cx="4102100" cy="783314"/>
          </a:xfrm>
          <a:custGeom>
            <a:avLst/>
            <a:gdLst>
              <a:gd name="connsiteX0" fmla="*/ 0 w 4102100"/>
              <a:gd name="connsiteY0" fmla="*/ 57380 h 783314"/>
              <a:gd name="connsiteX1" fmla="*/ 323850 w 4102100"/>
              <a:gd name="connsiteY1" fmla="*/ 230 h 783314"/>
              <a:gd name="connsiteX2" fmla="*/ 527050 w 4102100"/>
              <a:gd name="connsiteY2" fmla="*/ 76430 h 783314"/>
              <a:gd name="connsiteX3" fmla="*/ 838200 w 4102100"/>
              <a:gd name="connsiteY3" fmla="*/ 44680 h 783314"/>
              <a:gd name="connsiteX4" fmla="*/ 1009650 w 4102100"/>
              <a:gd name="connsiteY4" fmla="*/ 82780 h 783314"/>
              <a:gd name="connsiteX5" fmla="*/ 1111250 w 4102100"/>
              <a:gd name="connsiteY5" fmla="*/ 279630 h 783314"/>
              <a:gd name="connsiteX6" fmla="*/ 1250950 w 4102100"/>
              <a:gd name="connsiteY6" fmla="*/ 533630 h 783314"/>
              <a:gd name="connsiteX7" fmla="*/ 1498600 w 4102100"/>
              <a:gd name="connsiteY7" fmla="*/ 705080 h 783314"/>
              <a:gd name="connsiteX8" fmla="*/ 1790700 w 4102100"/>
              <a:gd name="connsiteY8" fmla="*/ 781280 h 783314"/>
              <a:gd name="connsiteX9" fmla="*/ 2146300 w 4102100"/>
              <a:gd name="connsiteY9" fmla="*/ 743180 h 783314"/>
              <a:gd name="connsiteX10" fmla="*/ 2635250 w 4102100"/>
              <a:gd name="connsiteY10" fmla="*/ 559030 h 783314"/>
              <a:gd name="connsiteX11" fmla="*/ 2914650 w 4102100"/>
              <a:gd name="connsiteY11" fmla="*/ 444730 h 783314"/>
              <a:gd name="connsiteX12" fmla="*/ 3067050 w 4102100"/>
              <a:gd name="connsiteY12" fmla="*/ 317730 h 783314"/>
              <a:gd name="connsiteX13" fmla="*/ 3079750 w 4102100"/>
              <a:gd name="connsiteY13" fmla="*/ 133580 h 783314"/>
              <a:gd name="connsiteX14" fmla="*/ 3206750 w 4102100"/>
              <a:gd name="connsiteY14" fmla="*/ 89130 h 783314"/>
              <a:gd name="connsiteX15" fmla="*/ 3422650 w 4102100"/>
              <a:gd name="connsiteY15" fmla="*/ 70080 h 783314"/>
              <a:gd name="connsiteX16" fmla="*/ 3657600 w 4102100"/>
              <a:gd name="connsiteY16" fmla="*/ 95480 h 783314"/>
              <a:gd name="connsiteX17" fmla="*/ 3905250 w 4102100"/>
              <a:gd name="connsiteY17" fmla="*/ 120880 h 783314"/>
              <a:gd name="connsiteX18" fmla="*/ 4102100 w 4102100"/>
              <a:gd name="connsiteY18" fmla="*/ 108180 h 78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2100" h="783314">
                <a:moveTo>
                  <a:pt x="0" y="57380"/>
                </a:moveTo>
                <a:cubicBezTo>
                  <a:pt x="118004" y="27217"/>
                  <a:pt x="236008" y="-2945"/>
                  <a:pt x="323850" y="230"/>
                </a:cubicBezTo>
                <a:cubicBezTo>
                  <a:pt x="411692" y="3405"/>
                  <a:pt x="441325" y="69022"/>
                  <a:pt x="527050" y="76430"/>
                </a:cubicBezTo>
                <a:cubicBezTo>
                  <a:pt x="612775" y="83838"/>
                  <a:pt x="757767" y="43622"/>
                  <a:pt x="838200" y="44680"/>
                </a:cubicBezTo>
                <a:cubicBezTo>
                  <a:pt x="918633" y="45738"/>
                  <a:pt x="964142" y="43622"/>
                  <a:pt x="1009650" y="82780"/>
                </a:cubicBezTo>
                <a:cubicBezTo>
                  <a:pt x="1055158" y="121938"/>
                  <a:pt x="1071033" y="204489"/>
                  <a:pt x="1111250" y="279630"/>
                </a:cubicBezTo>
                <a:cubicBezTo>
                  <a:pt x="1151467" y="354771"/>
                  <a:pt x="1186392" y="462722"/>
                  <a:pt x="1250950" y="533630"/>
                </a:cubicBezTo>
                <a:cubicBezTo>
                  <a:pt x="1315508" y="604538"/>
                  <a:pt x="1408642" y="663805"/>
                  <a:pt x="1498600" y="705080"/>
                </a:cubicBezTo>
                <a:cubicBezTo>
                  <a:pt x="1588558" y="746355"/>
                  <a:pt x="1682750" y="774930"/>
                  <a:pt x="1790700" y="781280"/>
                </a:cubicBezTo>
                <a:cubicBezTo>
                  <a:pt x="1898650" y="787630"/>
                  <a:pt x="2005542" y="780222"/>
                  <a:pt x="2146300" y="743180"/>
                </a:cubicBezTo>
                <a:cubicBezTo>
                  <a:pt x="2287058" y="706138"/>
                  <a:pt x="2507192" y="608772"/>
                  <a:pt x="2635250" y="559030"/>
                </a:cubicBezTo>
                <a:cubicBezTo>
                  <a:pt x="2763308" y="509288"/>
                  <a:pt x="2842683" y="484947"/>
                  <a:pt x="2914650" y="444730"/>
                </a:cubicBezTo>
                <a:cubicBezTo>
                  <a:pt x="2986617" y="404513"/>
                  <a:pt x="3039533" y="369588"/>
                  <a:pt x="3067050" y="317730"/>
                </a:cubicBezTo>
                <a:cubicBezTo>
                  <a:pt x="3094567" y="265872"/>
                  <a:pt x="3056467" y="171680"/>
                  <a:pt x="3079750" y="133580"/>
                </a:cubicBezTo>
                <a:cubicBezTo>
                  <a:pt x="3103033" y="95480"/>
                  <a:pt x="3149600" y="99713"/>
                  <a:pt x="3206750" y="89130"/>
                </a:cubicBezTo>
                <a:cubicBezTo>
                  <a:pt x="3263900" y="78547"/>
                  <a:pt x="3347508" y="69022"/>
                  <a:pt x="3422650" y="70080"/>
                </a:cubicBezTo>
                <a:cubicBezTo>
                  <a:pt x="3497792" y="71138"/>
                  <a:pt x="3657600" y="95480"/>
                  <a:pt x="3657600" y="95480"/>
                </a:cubicBezTo>
                <a:cubicBezTo>
                  <a:pt x="3738033" y="103947"/>
                  <a:pt x="3831167" y="118763"/>
                  <a:pt x="3905250" y="120880"/>
                </a:cubicBezTo>
                <a:cubicBezTo>
                  <a:pt x="3979333" y="122997"/>
                  <a:pt x="4040716" y="115588"/>
                  <a:pt x="4102100" y="108180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C05E8A-C9F5-473F-AA3F-8D6624CDCB7D}"/>
              </a:ext>
            </a:extLst>
          </p:cNvPr>
          <p:cNvSpPr/>
          <p:nvPr/>
        </p:nvSpPr>
        <p:spPr>
          <a:xfrm>
            <a:off x="7996794" y="2269859"/>
            <a:ext cx="3544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Key idea in ARROW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90A16-DE60-45EA-BF3D-D6995FA1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507343" cy="365125"/>
          </a:xfrm>
        </p:spPr>
        <p:txBody>
          <a:bodyPr/>
          <a:lstStyle/>
          <a:p>
            <a:fld id="{BDCE2705-A174-4B6C-8615-CDAD477DFF25}" type="slidenum">
              <a:rPr lang="en-US" smtClean="0"/>
              <a:t>11</a:t>
            </a:fld>
            <a:endParaRPr lang="en-US" dirty="0"/>
          </a:p>
        </p:txBody>
      </p:sp>
      <p:sp>
        <p:nvSpPr>
          <p:cNvPr id="52" name="Rounded Rectangle 6">
            <a:extLst>
              <a:ext uri="{FF2B5EF4-FFF2-40B4-BE49-F238E27FC236}">
                <a16:creationId xmlns:a16="http://schemas.microsoft.com/office/drawing/2014/main" id="{1244BDC7-F47F-432E-9B1A-43943BF75DAC}"/>
              </a:ext>
            </a:extLst>
          </p:cNvPr>
          <p:cNvSpPr/>
          <p:nvPr/>
        </p:nvSpPr>
        <p:spPr>
          <a:xfrm>
            <a:off x="7679555" y="2857354"/>
            <a:ext cx="4178847" cy="2475542"/>
          </a:xfrm>
          <a:prstGeom prst="roundRect">
            <a:avLst/>
          </a:prstGeom>
          <a:solidFill>
            <a:srgbClr val="A5A5A5">
              <a:hueOff val="2710599"/>
              <a:satOff val="100000"/>
              <a:lumOff val="-14706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30480" tIns="15240" rIns="0" bIns="15240" numCol="1" spcCol="1270" anchor="ctr" anchorCtr="0">
            <a:noAutofit/>
          </a:bodyPr>
          <a:lstStyle/>
          <a:p>
            <a:pPr marL="457200" indent="-457200" defTabSz="10668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Reconfiguring wavelengths to restore lost IP capacity.</a:t>
            </a:r>
          </a:p>
          <a:p>
            <a:pPr marL="457200" indent="-457200" defTabSz="10668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No redundant router ports or transponders.</a:t>
            </a:r>
          </a:p>
        </p:txBody>
      </p:sp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62D01FEB-D373-4AFA-BA09-1211FDC7626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96F0-BDB0-4D4B-951F-C7FD252B54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25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9"/>
    </mc:Choice>
    <mc:Fallback xmlns="">
      <p:transition spd="slow" advTm="41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4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-0.02266 -0.0162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-8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022 -0.0157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78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1" grpId="1"/>
      <p:bldP spid="151" grpId="2"/>
      <p:bldP spid="152" grpId="0"/>
      <p:bldP spid="153" grpId="0"/>
      <p:bldP spid="153" grpId="1"/>
      <p:bldP spid="153" grpId="2"/>
      <p:bldP spid="154" grpId="0"/>
      <p:bldP spid="157" grpId="0" animBg="1"/>
      <p:bldP spid="159" grpId="0" animBg="1"/>
      <p:bldP spid="171" grpId="0" animBg="1"/>
      <p:bldP spid="171" grpId="1" animBg="1"/>
      <p:bldP spid="173" grpId="0" animBg="1"/>
      <p:bldP spid="174" grpId="0" animBg="1"/>
      <p:bldP spid="175" grpId="0" animBg="1"/>
      <p:bldP spid="175" grpId="1" animBg="1"/>
      <p:bldP spid="181" grpId="0" animBg="1"/>
      <p:bldP spid="181" grpId="1" animBg="1"/>
      <p:bldP spid="182" grpId="0" animBg="1"/>
      <p:bldP spid="182" grpId="1" animBg="1"/>
      <p:bldP spid="186" grpId="0" animBg="1"/>
      <p:bldP spid="198" grpId="0"/>
      <p:bldP spid="198" grpId="1"/>
      <p:bldP spid="198" grpId="2"/>
      <p:bldP spid="199" grpId="0"/>
      <p:bldP spid="200" grpId="0"/>
      <p:bldP spid="200" grpId="1"/>
      <p:bldP spid="200" grpId="2"/>
      <p:bldP spid="201" grpId="0"/>
      <p:bldP spid="202" grpId="0" animBg="1"/>
      <p:bldP spid="203" grpId="0" animBg="1"/>
      <p:bldP spid="3" grpId="0"/>
      <p:bldP spid="52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7BD6FB2-336F-4543-B680-CE8B757A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>
            <a:no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to plan IP/optical restoration?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3F462205-408E-B34B-BC81-DBBD73684A3B}"/>
              </a:ext>
            </a:extLst>
          </p:cNvPr>
          <p:cNvSpPr/>
          <p:nvPr/>
        </p:nvSpPr>
        <p:spPr>
          <a:xfrm>
            <a:off x="3300477" y="4801459"/>
            <a:ext cx="6821423" cy="100419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Feed into traffic engineering optimization. 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A656A55E-D4D1-8B46-AAD3-98838D860DFD}"/>
              </a:ext>
            </a:extLst>
          </p:cNvPr>
          <p:cNvSpPr/>
          <p:nvPr/>
        </p:nvSpPr>
        <p:spPr>
          <a:xfrm>
            <a:off x="3282188" y="1817817"/>
            <a:ext cx="6821424" cy="10788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Iterate over all plausible fiber cut scenarios on the optical layer.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EC96D-9747-6D45-99ED-670928EBF3A5}"/>
              </a:ext>
            </a:extLst>
          </p:cNvPr>
          <p:cNvGrpSpPr/>
          <p:nvPr/>
        </p:nvGrpSpPr>
        <p:grpSpPr>
          <a:xfrm>
            <a:off x="5102988" y="3041761"/>
            <a:ext cx="4714112" cy="1614623"/>
            <a:chOff x="5658613" y="3030529"/>
            <a:chExt cx="4714112" cy="161462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0388EDF-34C4-3549-9211-F4B868FF1150}"/>
                </a:ext>
              </a:extLst>
            </p:cNvPr>
            <p:cNvSpPr/>
            <p:nvPr/>
          </p:nvSpPr>
          <p:spPr>
            <a:xfrm>
              <a:off x="6204205" y="3376595"/>
              <a:ext cx="41685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Decide on restoration plan for each fiber cut scenario.</a:t>
              </a:r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6AF1F4DF-BF5A-4B4C-AD19-A0EED17A685E}"/>
                </a:ext>
              </a:extLst>
            </p:cNvPr>
            <p:cNvSpPr/>
            <p:nvPr/>
          </p:nvSpPr>
          <p:spPr>
            <a:xfrm>
              <a:off x="5658613" y="3030529"/>
              <a:ext cx="545592" cy="1614623"/>
            </a:xfrm>
            <a:prstGeom prst="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209B04E-F98A-4844-862B-E5D27B4E7608}"/>
              </a:ext>
            </a:extLst>
          </p:cNvPr>
          <p:cNvSpPr/>
          <p:nvPr/>
        </p:nvSpPr>
        <p:spPr>
          <a:xfrm>
            <a:off x="876736" y="2095642"/>
            <a:ext cx="2265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[Optical layer]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6763AA-9521-3948-A985-48EE9D905CB1}"/>
              </a:ext>
            </a:extLst>
          </p:cNvPr>
          <p:cNvSpPr/>
          <p:nvPr/>
        </p:nvSpPr>
        <p:spPr>
          <a:xfrm>
            <a:off x="1435100" y="5041945"/>
            <a:ext cx="15744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[IP layer]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AEDB68-66F8-40D3-9F71-B9FE3FEF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49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13"/>
    </mc:Choice>
    <mc:Fallback xmlns="">
      <p:transition spd="slow" advTm="29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animBg="1"/>
      <p:bldP spid="6" grpId="0" uiExpand="1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7BD6FB2-336F-4543-B680-CE8B757A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93" y="409533"/>
            <a:ext cx="11161387" cy="885177"/>
          </a:xfrm>
        </p:spPr>
        <p:txBody>
          <a:bodyPr>
            <a:no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Is there enough room in the optical fibers?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9D3D4-31D4-584D-9841-4B44D0FE02DA}"/>
              </a:ext>
            </a:extLst>
          </p:cNvPr>
          <p:cNvSpPr txBox="1"/>
          <p:nvPr/>
        </p:nvSpPr>
        <p:spPr>
          <a:xfrm>
            <a:off x="2261130" y="5703948"/>
            <a:ext cx="4084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Fiber restoration ratio (%)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EBA8D34-1A68-874C-AC1E-042378B99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477492"/>
              </p:ext>
            </p:extLst>
          </p:nvPr>
        </p:nvGraphicFramePr>
        <p:xfrm>
          <a:off x="514903" y="1970732"/>
          <a:ext cx="6523464" cy="3730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70C2A36-086B-EA4C-B6B7-B71AD78493C5}"/>
              </a:ext>
            </a:extLst>
          </p:cNvPr>
          <p:cNvSpPr txBox="1"/>
          <p:nvPr/>
        </p:nvSpPr>
        <p:spPr>
          <a:xfrm>
            <a:off x="7131175" y="3785206"/>
            <a:ext cx="478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62% of fibers are partially restorable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4C854-F164-4FE0-83DD-42DD0689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13</a:t>
            </a:fld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BA1BD08-F3FC-F148-8E7A-387F977E177C}"/>
              </a:ext>
            </a:extLst>
          </p:cNvPr>
          <p:cNvSpPr/>
          <p:nvPr/>
        </p:nvSpPr>
        <p:spPr>
          <a:xfrm>
            <a:off x="6703830" y="3124201"/>
            <a:ext cx="208082" cy="1722120"/>
          </a:xfrm>
          <a:prstGeom prst="rightBrace">
            <a:avLst>
              <a:gd name="adj1" fmla="val 38636"/>
              <a:gd name="adj2" fmla="val 50000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07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0"/>
    </mc:Choice>
    <mc:Fallback xmlns="">
      <p:transition spd="slow" advTm="30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 uiExpand="1">
        <p:bldSub>
          <a:bldChart bld="series"/>
        </p:bldSub>
      </p:bldGraphic>
      <p:bldP spid="15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C670-86AD-4F2C-A37B-BD2244F9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1" y="365126"/>
            <a:ext cx="9956996" cy="932258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Challenge: partial restoration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8DC0B-483D-477F-A583-7A9B861E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1E5EF-2EE8-42B3-80B1-6322B0439F4D}"/>
              </a:ext>
            </a:extLst>
          </p:cNvPr>
          <p:cNvSpPr txBox="1"/>
          <p:nvPr/>
        </p:nvSpPr>
        <p:spPr>
          <a:xfrm>
            <a:off x="439593" y="5120720"/>
            <a:ext cx="307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Optical-layer network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F85C1E-D9B0-4117-B687-EC0708DCD0C1}"/>
              </a:ext>
            </a:extLst>
          </p:cNvPr>
          <p:cNvGrpSpPr/>
          <p:nvPr/>
        </p:nvGrpSpPr>
        <p:grpSpPr>
          <a:xfrm>
            <a:off x="917075" y="3267747"/>
            <a:ext cx="2308003" cy="1146898"/>
            <a:chOff x="540594" y="1804653"/>
            <a:chExt cx="2094573" cy="11468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066258-1306-4F93-88FF-891A180217E1}"/>
                    </a:ext>
                  </a:extLst>
                </p14:cNvPr>
                <p14:cNvContentPartPr/>
                <p14:nvPr/>
              </p14:nvContentPartPr>
              <p14:xfrm>
                <a:off x="1560332" y="1804653"/>
                <a:ext cx="537312" cy="405246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2F74F5-CDE2-6044-8242-730998F549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7736" y="1792068"/>
                  <a:ext cx="562504" cy="430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7E123C-D988-423D-87C6-40D3452A7086}"/>
                    </a:ext>
                  </a:extLst>
                </p14:cNvPr>
                <p14:cNvContentPartPr/>
                <p14:nvPr/>
              </p14:nvContentPartPr>
              <p14:xfrm>
                <a:off x="1472832" y="2354434"/>
                <a:ext cx="689582" cy="597117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B17360-9E88-F34D-A34A-998C567FD2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0235" y="2341837"/>
                  <a:ext cx="714775" cy="622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2327A3-620E-43C3-8C14-644B1174098C}"/>
                    </a:ext>
                  </a:extLst>
                </p14:cNvPr>
                <p14:cNvContentPartPr/>
                <p14:nvPr/>
              </p14:nvContentPartPr>
              <p14:xfrm>
                <a:off x="826438" y="2357202"/>
                <a:ext cx="680107" cy="594347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2E02E3-AF32-AA4B-B990-0D0BDD7AD1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3850" y="2344610"/>
                  <a:ext cx="705283" cy="619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C66E96-55F9-4806-953E-6BD840A27B3D}"/>
                    </a:ext>
                  </a:extLst>
                </p14:cNvPr>
                <p14:cNvContentPartPr/>
                <p14:nvPr/>
              </p14:nvContentPartPr>
              <p14:xfrm>
                <a:off x="889260" y="1812999"/>
                <a:ext cx="649722" cy="392829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CC0900-6A48-BB4E-BFAE-4A5A6DCF43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6662" y="1800408"/>
                  <a:ext cx="674919" cy="418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F22870-FC28-448B-8B19-C6AFD03FE390}"/>
                    </a:ext>
                  </a:extLst>
                </p14:cNvPr>
                <p14:cNvContentPartPr/>
                <p14:nvPr/>
              </p14:nvContentPartPr>
              <p14:xfrm>
                <a:off x="1084983" y="2329277"/>
                <a:ext cx="963407" cy="104166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F85F5F-BC35-6245-884B-C083ED9A1F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2382" y="2316662"/>
                  <a:ext cx="988608" cy="129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CF160D-FD77-4C4A-9A07-ABC5EFC12518}"/>
                    </a:ext>
                  </a:extLst>
                </p14:cNvPr>
                <p14:cNvContentPartPr/>
                <p14:nvPr/>
              </p14:nvContentPartPr>
              <p14:xfrm>
                <a:off x="540594" y="2321508"/>
                <a:ext cx="211961" cy="42267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DE4ACC-C950-004F-8257-5F12092259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8020" y="2308971"/>
                  <a:ext cx="237109" cy="67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64643D-5735-4ABE-986D-855DA4494674}"/>
                    </a:ext>
                  </a:extLst>
                </p14:cNvPr>
                <p14:cNvContentPartPr/>
                <p14:nvPr/>
              </p14:nvContentPartPr>
              <p14:xfrm>
                <a:off x="2254791" y="2321508"/>
                <a:ext cx="380376" cy="68444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64643D-5735-4ABE-986D-855DA44946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3334" y="2308966"/>
                  <a:ext cx="403290" cy="9317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DA7EFA69-9B88-4D87-AD2A-855BC71706B2}"/>
              </a:ext>
            </a:extLst>
          </p:cNvPr>
          <p:cNvSpPr/>
          <p:nvPr/>
        </p:nvSpPr>
        <p:spPr>
          <a:xfrm>
            <a:off x="1178222" y="3619110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7B035A7-5D59-4BF6-867E-7D43B7BA708A}"/>
              </a:ext>
            </a:extLst>
          </p:cNvPr>
          <p:cNvSpPr/>
          <p:nvPr/>
        </p:nvSpPr>
        <p:spPr>
          <a:xfrm>
            <a:off x="2375757" y="3620993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9118CDD-0791-4625-A270-8174D85A5251}"/>
              </a:ext>
            </a:extLst>
          </p:cNvPr>
          <p:cNvSpPr/>
          <p:nvPr/>
        </p:nvSpPr>
        <p:spPr>
          <a:xfrm>
            <a:off x="442973" y="3636971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F01AAE9A-5B03-4BCA-92D5-F2DEE7B674B6}"/>
              </a:ext>
            </a:extLst>
          </p:cNvPr>
          <p:cNvSpPr/>
          <p:nvPr/>
        </p:nvSpPr>
        <p:spPr>
          <a:xfrm>
            <a:off x="3235128" y="3620993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404968-D61D-4379-B238-F5F0758C7EAA}"/>
              </a:ext>
            </a:extLst>
          </p:cNvPr>
          <p:cNvGrpSpPr/>
          <p:nvPr/>
        </p:nvGrpSpPr>
        <p:grpSpPr>
          <a:xfrm>
            <a:off x="905781" y="3942336"/>
            <a:ext cx="2325872" cy="400110"/>
            <a:chOff x="519130" y="2411093"/>
            <a:chExt cx="2256616" cy="400110"/>
          </a:xfrm>
        </p:grpSpPr>
        <p:sp>
          <p:nvSpPr>
            <p:cNvPr id="21" name="Freeform 236">
              <a:extLst>
                <a:ext uri="{FF2B5EF4-FFF2-40B4-BE49-F238E27FC236}">
                  <a16:creationId xmlns:a16="http://schemas.microsoft.com/office/drawing/2014/main" id="{84CC4F20-3DA7-47F7-8350-515A9035FD5F}"/>
                </a:ext>
              </a:extLst>
            </p:cNvPr>
            <p:cNvSpPr/>
            <p:nvPr/>
          </p:nvSpPr>
          <p:spPr>
            <a:xfrm>
              <a:off x="519130" y="2428854"/>
              <a:ext cx="2256616" cy="45719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8672C9F-E45B-4263-BD2B-3F0743640DFB}"/>
                    </a:ext>
                  </a:extLst>
                </p:cNvPr>
                <p:cNvSpPr txBox="1"/>
                <p:nvPr/>
              </p:nvSpPr>
              <p:spPr>
                <a:xfrm>
                  <a:off x="1334557" y="2411093"/>
                  <a:ext cx="6089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7488E87-DE0E-0941-9107-63E58D5A7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4557" y="2411093"/>
                  <a:ext cx="608997" cy="400110"/>
                </a:xfrm>
                <a:prstGeom prst="rect">
                  <a:avLst/>
                </a:prstGeom>
                <a:blipFill>
                  <a:blip r:embed="rId53"/>
                  <a:stretch>
                    <a:fillRect l="-9709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FBAAED-0A92-41A5-BA30-ADD5D765545D}"/>
              </a:ext>
            </a:extLst>
          </p:cNvPr>
          <p:cNvGrpSpPr/>
          <p:nvPr/>
        </p:nvGrpSpPr>
        <p:grpSpPr>
          <a:xfrm>
            <a:off x="1586740" y="3307877"/>
            <a:ext cx="781400" cy="456113"/>
            <a:chOff x="1087479" y="1844783"/>
            <a:chExt cx="936897" cy="456113"/>
          </a:xfrm>
        </p:grpSpPr>
        <p:sp>
          <p:nvSpPr>
            <p:cNvPr id="24" name="Freeform 239">
              <a:extLst>
                <a:ext uri="{FF2B5EF4-FFF2-40B4-BE49-F238E27FC236}">
                  <a16:creationId xmlns:a16="http://schemas.microsoft.com/office/drawing/2014/main" id="{2C698A6F-0E20-45A3-96E8-59517F4CC976}"/>
                </a:ext>
              </a:extLst>
            </p:cNvPr>
            <p:cNvSpPr/>
            <p:nvPr/>
          </p:nvSpPr>
          <p:spPr>
            <a:xfrm>
              <a:off x="1087479" y="2266266"/>
              <a:ext cx="936897" cy="34630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A401AD9-4DED-4707-B606-7AFC67F72034}"/>
                    </a:ext>
                  </a:extLst>
                </p:cNvPr>
                <p:cNvSpPr txBox="1"/>
                <p:nvPr/>
              </p:nvSpPr>
              <p:spPr>
                <a:xfrm>
                  <a:off x="1319519" y="1844783"/>
                  <a:ext cx="5795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8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771D7E2-B867-8A4D-9FE8-ABC705373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519" y="1844783"/>
                  <a:ext cx="579550" cy="400110"/>
                </a:xfrm>
                <a:prstGeom prst="rect">
                  <a:avLst/>
                </a:prstGeom>
                <a:blipFill>
                  <a:blip r:embed="rId54"/>
                  <a:stretch>
                    <a:fillRect l="-13924" t="-7692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152421-1E7C-47EA-BBEF-3D472FF2075B}"/>
              </a:ext>
            </a:extLst>
          </p:cNvPr>
          <p:cNvSpPr/>
          <p:nvPr/>
        </p:nvSpPr>
        <p:spPr>
          <a:xfrm>
            <a:off x="889809" y="3671381"/>
            <a:ext cx="305306" cy="45719"/>
          </a:xfrm>
          <a:custGeom>
            <a:avLst/>
            <a:gdLst>
              <a:gd name="connsiteX0" fmla="*/ 0 w 581025"/>
              <a:gd name="connsiteY0" fmla="*/ 51704 h 61506"/>
              <a:gd name="connsiteX1" fmla="*/ 185737 w 581025"/>
              <a:gd name="connsiteY1" fmla="*/ 8841 h 61506"/>
              <a:gd name="connsiteX2" fmla="*/ 309562 w 581025"/>
              <a:gd name="connsiteY2" fmla="*/ 4079 h 61506"/>
              <a:gd name="connsiteX3" fmla="*/ 409575 w 581025"/>
              <a:gd name="connsiteY3" fmla="*/ 56466 h 61506"/>
              <a:gd name="connsiteX4" fmla="*/ 581025 w 581025"/>
              <a:gd name="connsiteY4" fmla="*/ 56466 h 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61506">
                <a:moveTo>
                  <a:pt x="0" y="51704"/>
                </a:moveTo>
                <a:cubicBezTo>
                  <a:pt x="67071" y="34241"/>
                  <a:pt x="134143" y="16778"/>
                  <a:pt x="185737" y="8841"/>
                </a:cubicBezTo>
                <a:cubicBezTo>
                  <a:pt x="237331" y="904"/>
                  <a:pt x="272256" y="-3859"/>
                  <a:pt x="309562" y="4079"/>
                </a:cubicBezTo>
                <a:cubicBezTo>
                  <a:pt x="346868" y="12017"/>
                  <a:pt x="364331" y="47735"/>
                  <a:pt x="409575" y="56466"/>
                </a:cubicBezTo>
                <a:cubicBezTo>
                  <a:pt x="454819" y="65197"/>
                  <a:pt x="517922" y="60831"/>
                  <a:pt x="581025" y="56466"/>
                </a:cubicBez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D9F11A-254E-45AE-B645-9CD0798FE9C0}"/>
              </a:ext>
            </a:extLst>
          </p:cNvPr>
          <p:cNvSpPr/>
          <p:nvPr/>
        </p:nvSpPr>
        <p:spPr>
          <a:xfrm>
            <a:off x="2835628" y="3692093"/>
            <a:ext cx="399500" cy="48250"/>
          </a:xfrm>
          <a:custGeom>
            <a:avLst/>
            <a:gdLst>
              <a:gd name="connsiteX0" fmla="*/ 0 w 647700"/>
              <a:gd name="connsiteY0" fmla="*/ 33699 h 54127"/>
              <a:gd name="connsiteX1" fmla="*/ 185738 w 647700"/>
              <a:gd name="connsiteY1" fmla="*/ 362 h 54127"/>
              <a:gd name="connsiteX2" fmla="*/ 352425 w 647700"/>
              <a:gd name="connsiteY2" fmla="*/ 52749 h 54127"/>
              <a:gd name="connsiteX3" fmla="*/ 552450 w 647700"/>
              <a:gd name="connsiteY3" fmla="*/ 38462 h 54127"/>
              <a:gd name="connsiteX4" fmla="*/ 647700 w 647700"/>
              <a:gd name="connsiteY4" fmla="*/ 33699 h 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4127">
                <a:moveTo>
                  <a:pt x="0" y="33699"/>
                </a:moveTo>
                <a:cubicBezTo>
                  <a:pt x="63500" y="15443"/>
                  <a:pt x="127001" y="-2813"/>
                  <a:pt x="185738" y="362"/>
                </a:cubicBezTo>
                <a:cubicBezTo>
                  <a:pt x="244476" y="3537"/>
                  <a:pt x="291306" y="46399"/>
                  <a:pt x="352425" y="52749"/>
                </a:cubicBezTo>
                <a:cubicBezTo>
                  <a:pt x="413544" y="59099"/>
                  <a:pt x="503238" y="41637"/>
                  <a:pt x="552450" y="38462"/>
                </a:cubicBezTo>
                <a:cubicBezTo>
                  <a:pt x="601662" y="35287"/>
                  <a:pt x="624681" y="34493"/>
                  <a:pt x="647700" y="33699"/>
                </a:cubicBez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Multiply 223">
            <a:extLst>
              <a:ext uri="{FF2B5EF4-FFF2-40B4-BE49-F238E27FC236}">
                <a16:creationId xmlns:a16="http://schemas.microsoft.com/office/drawing/2014/main" id="{1FBC9761-DE30-4C90-8B26-78F0DE2E9F6D}"/>
              </a:ext>
            </a:extLst>
          </p:cNvPr>
          <p:cNvSpPr/>
          <p:nvPr/>
        </p:nvSpPr>
        <p:spPr>
          <a:xfrm>
            <a:off x="1774506" y="3686205"/>
            <a:ext cx="416057" cy="34631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AF4D7DDB-C6BE-4D56-8C42-993447EE6D3B}"/>
              </a:ext>
            </a:extLst>
          </p:cNvPr>
          <p:cNvSpPr/>
          <p:nvPr/>
        </p:nvSpPr>
        <p:spPr>
          <a:xfrm rot="19637745">
            <a:off x="3667825" y="2752320"/>
            <a:ext cx="1465804" cy="4184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3D5AC59-62E7-4D7D-8B03-DB5E47F4FBF7}"/>
              </a:ext>
            </a:extLst>
          </p:cNvPr>
          <p:cNvSpPr/>
          <p:nvPr/>
        </p:nvSpPr>
        <p:spPr>
          <a:xfrm>
            <a:off x="3841209" y="3737812"/>
            <a:ext cx="1198244" cy="4184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342810-552B-43C0-988D-9E69AB520C3F}"/>
              </a:ext>
            </a:extLst>
          </p:cNvPr>
          <p:cNvSpPr txBox="1"/>
          <p:nvPr/>
        </p:nvSpPr>
        <p:spPr>
          <a:xfrm>
            <a:off x="3374527" y="1690871"/>
            <a:ext cx="1724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defRPr>
            </a:lvl1pPr>
          </a:lstStyle>
          <a:p>
            <a:r>
              <a:rPr lang="en-US" sz="2400" dirty="0"/>
              <a:t>Full restoration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297C7B-2F8E-4354-B1E9-2EB8F553E64D}"/>
              </a:ext>
            </a:extLst>
          </p:cNvPr>
          <p:cNvSpPr txBox="1"/>
          <p:nvPr/>
        </p:nvSpPr>
        <p:spPr>
          <a:xfrm>
            <a:off x="3558528" y="4398881"/>
            <a:ext cx="1648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defRPr>
            </a:lvl1pPr>
          </a:lstStyle>
          <a:p>
            <a:r>
              <a:rPr lang="en-US" sz="2400" dirty="0"/>
              <a:t>Partial restoration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8091DB-BAF9-4BA2-B147-05E98957BAB3}"/>
              </a:ext>
            </a:extLst>
          </p:cNvPr>
          <p:cNvGrpSpPr/>
          <p:nvPr/>
        </p:nvGrpSpPr>
        <p:grpSpPr>
          <a:xfrm>
            <a:off x="5812881" y="1562062"/>
            <a:ext cx="2297224" cy="1171650"/>
            <a:chOff x="4492397" y="1827863"/>
            <a:chExt cx="2250134" cy="11716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1D5C30-EDA2-4615-84FB-5DF9B451DF4B}"/>
                    </a:ext>
                  </a:extLst>
                </p14:cNvPr>
                <p14:cNvContentPartPr/>
                <p14:nvPr/>
              </p14:nvContentPartPr>
              <p14:xfrm>
                <a:off x="5557288" y="1827863"/>
                <a:ext cx="519784" cy="388783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E87F93A-F0CF-8844-AB46-8648149AD3A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44689" y="1815275"/>
                  <a:ext cx="544981" cy="41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81E4FF5-7C28-41DF-94AD-E296203AAEA8}"/>
                    </a:ext>
                  </a:extLst>
                </p14:cNvPr>
                <p14:cNvContentPartPr/>
                <p14:nvPr/>
              </p14:nvContentPartPr>
              <p14:xfrm>
                <a:off x="5481807" y="2355309"/>
                <a:ext cx="657920" cy="644204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3DCF3C-4F39-A848-8372-991CC858D1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69217" y="2342713"/>
                  <a:ext cx="683100" cy="669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7F1BB9-5674-4380-8B4F-BBBB546277AF}"/>
                    </a:ext>
                  </a:extLst>
                </p14:cNvPr>
                <p14:cNvContentPartPr/>
                <p14:nvPr/>
              </p14:nvContentPartPr>
              <p14:xfrm>
                <a:off x="4847332" y="2357964"/>
                <a:ext cx="631000" cy="641547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136DB3-2A40-6145-AB91-CFED75F5F0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34741" y="2345363"/>
                  <a:ext cx="656182" cy="666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14E5043-2691-4120-8D93-7C08DC3155D4}"/>
                    </a:ext>
                  </a:extLst>
                </p14:cNvPr>
                <p14:cNvContentPartPr/>
                <p14:nvPr/>
              </p14:nvContentPartPr>
              <p14:xfrm>
                <a:off x="4908107" y="1837297"/>
                <a:ext cx="625039" cy="375442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AA185A-E82A-F041-9F3E-097566387D4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95513" y="1824698"/>
                  <a:ext cx="650228" cy="400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89D37C9-F5D9-47B1-B0FD-49239313231F}"/>
                    </a:ext>
                  </a:extLst>
                </p14:cNvPr>
                <p14:cNvContentPartPr/>
                <p14:nvPr/>
              </p14:nvContentPartPr>
              <p14:xfrm>
                <a:off x="4492397" y="2323720"/>
                <a:ext cx="381902" cy="45719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89D37C9-F5D9-47B1-B0FD-49239313231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80055" y="2311120"/>
                  <a:ext cx="406586" cy="70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A35581-A504-446C-94B0-813EFEE92CFB}"/>
                    </a:ext>
                  </a:extLst>
                </p14:cNvPr>
                <p14:cNvContentPartPr/>
                <p14:nvPr/>
              </p14:nvContentPartPr>
              <p14:xfrm>
                <a:off x="6331464" y="2337930"/>
                <a:ext cx="411067" cy="45719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A35581-A504-446C-94B0-813EFEE92CF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19104" y="2325429"/>
                  <a:ext cx="435788" cy="7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251467-45C5-4F52-8C15-B6D2FC8686B0}"/>
                    </a:ext>
                  </a:extLst>
                </p14:cNvPr>
                <p14:cNvContentPartPr/>
                <p14:nvPr/>
              </p14:nvContentPartPr>
              <p14:xfrm>
                <a:off x="5066036" y="2319364"/>
                <a:ext cx="931979" cy="99934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A6AB58D-117D-4E41-836D-6C6070A4D7F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53437" y="2306782"/>
                  <a:ext cx="957177" cy="12509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6" name="Multiply 202">
              <a:extLst>
                <a:ext uri="{FF2B5EF4-FFF2-40B4-BE49-F238E27FC236}">
                  <a16:creationId xmlns:a16="http://schemas.microsoft.com/office/drawing/2014/main" id="{86627958-2AF3-4760-9ACE-123AF221DD1A}"/>
                </a:ext>
              </a:extLst>
            </p:cNvPr>
            <p:cNvSpPr/>
            <p:nvPr/>
          </p:nvSpPr>
          <p:spPr>
            <a:xfrm>
              <a:off x="5326294" y="2211885"/>
              <a:ext cx="392575" cy="332243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8" name="Freeform 205">
            <a:extLst>
              <a:ext uri="{FF2B5EF4-FFF2-40B4-BE49-F238E27FC236}">
                <a16:creationId xmlns:a16="http://schemas.microsoft.com/office/drawing/2014/main" id="{C3B17A8B-112A-4ACD-AC44-1508D95BA143}"/>
              </a:ext>
            </a:extLst>
          </p:cNvPr>
          <p:cNvSpPr/>
          <p:nvPr/>
        </p:nvSpPr>
        <p:spPr>
          <a:xfrm>
            <a:off x="6393042" y="2206388"/>
            <a:ext cx="1016670" cy="352133"/>
          </a:xfrm>
          <a:custGeom>
            <a:avLst/>
            <a:gdLst>
              <a:gd name="connsiteX0" fmla="*/ 0 w 1420837"/>
              <a:gd name="connsiteY0" fmla="*/ 0 h 484571"/>
              <a:gd name="connsiteX1" fmla="*/ 126610 w 1420837"/>
              <a:gd name="connsiteY1" fmla="*/ 337625 h 484571"/>
              <a:gd name="connsiteX2" fmla="*/ 506437 w 1420837"/>
              <a:gd name="connsiteY2" fmla="*/ 478302 h 484571"/>
              <a:gd name="connsiteX3" fmla="*/ 928468 w 1420837"/>
              <a:gd name="connsiteY3" fmla="*/ 436099 h 484571"/>
              <a:gd name="connsiteX4" fmla="*/ 1266093 w 1420837"/>
              <a:gd name="connsiteY4" fmla="*/ 225084 h 484571"/>
              <a:gd name="connsiteX5" fmla="*/ 1420837 w 1420837"/>
              <a:gd name="connsiteY5" fmla="*/ 0 h 48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0837" h="484571">
                <a:moveTo>
                  <a:pt x="0" y="0"/>
                </a:moveTo>
                <a:cubicBezTo>
                  <a:pt x="21102" y="128954"/>
                  <a:pt x="42204" y="257908"/>
                  <a:pt x="126610" y="337625"/>
                </a:cubicBezTo>
                <a:cubicBezTo>
                  <a:pt x="211016" y="417342"/>
                  <a:pt x="372794" y="461890"/>
                  <a:pt x="506437" y="478302"/>
                </a:cubicBezTo>
                <a:cubicBezTo>
                  <a:pt x="640080" y="494714"/>
                  <a:pt x="801859" y="478302"/>
                  <a:pt x="928468" y="436099"/>
                </a:cubicBezTo>
                <a:cubicBezTo>
                  <a:pt x="1055077" y="393896"/>
                  <a:pt x="1184032" y="297767"/>
                  <a:pt x="1266093" y="225084"/>
                </a:cubicBezTo>
                <a:cubicBezTo>
                  <a:pt x="1348154" y="152401"/>
                  <a:pt x="1384495" y="76200"/>
                  <a:pt x="1420837" y="0"/>
                </a:cubicBezTo>
              </a:path>
            </a:pathLst>
          </a:custGeom>
          <a:noFill/>
          <a:ln w="635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48125AB-46A3-472F-8CD8-82F934D11304}"/>
              </a:ext>
            </a:extLst>
          </p:cNvPr>
          <p:cNvGrpSpPr/>
          <p:nvPr/>
        </p:nvGrpSpPr>
        <p:grpSpPr>
          <a:xfrm>
            <a:off x="6636255" y="1106401"/>
            <a:ext cx="582690" cy="1524294"/>
            <a:chOff x="5293762" y="1911108"/>
            <a:chExt cx="582690" cy="768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2972C71-4DA0-475B-BE59-961622D263D6}"/>
                    </a:ext>
                  </a:extLst>
                </p:cNvPr>
                <p:cNvSpPr txBox="1"/>
                <p:nvPr/>
              </p:nvSpPr>
              <p:spPr>
                <a:xfrm>
                  <a:off x="5296902" y="2460988"/>
                  <a:ext cx="579550" cy="218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8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2972C71-4DA0-475B-BE59-961622D26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902" y="2460988"/>
                  <a:ext cx="579550" cy="218762"/>
                </a:xfrm>
                <a:prstGeom prst="rect">
                  <a:avLst/>
                </a:prstGeom>
                <a:blipFill>
                  <a:blip r:embed="rId64"/>
                  <a:stretch>
                    <a:fillRect l="-10526" t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C5A6CD9-6CE0-4FEE-A62E-81E232D32A4D}"/>
                    </a:ext>
                  </a:extLst>
                </p:cNvPr>
                <p:cNvSpPr txBox="1"/>
                <p:nvPr/>
              </p:nvSpPr>
              <p:spPr>
                <a:xfrm>
                  <a:off x="5293762" y="1911108"/>
                  <a:ext cx="579550" cy="218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8D59B3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D59B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8D59B3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C5A6CD9-6CE0-4FEE-A62E-81E232D32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762" y="1911108"/>
                  <a:ext cx="579550" cy="218762"/>
                </a:xfrm>
                <a:prstGeom prst="rect">
                  <a:avLst/>
                </a:prstGeom>
                <a:blipFill>
                  <a:blip r:embed="rId65"/>
                  <a:stretch>
                    <a:fillRect l="-11579" t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Cube 81">
            <a:extLst>
              <a:ext uri="{FF2B5EF4-FFF2-40B4-BE49-F238E27FC236}">
                <a16:creationId xmlns:a16="http://schemas.microsoft.com/office/drawing/2014/main" id="{F0A6BFF9-62BD-478C-A0E2-D34A4A0935B4}"/>
              </a:ext>
            </a:extLst>
          </p:cNvPr>
          <p:cNvSpPr/>
          <p:nvPr/>
        </p:nvSpPr>
        <p:spPr>
          <a:xfrm>
            <a:off x="6102296" y="1888412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36C9CE78-9C3B-4146-AE43-D43491B23532}"/>
              </a:ext>
            </a:extLst>
          </p:cNvPr>
          <p:cNvSpPr/>
          <p:nvPr/>
        </p:nvSpPr>
        <p:spPr>
          <a:xfrm>
            <a:off x="7299831" y="1890295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D212787E-6056-40B6-9F26-DB339EF85AD0}"/>
              </a:ext>
            </a:extLst>
          </p:cNvPr>
          <p:cNvSpPr/>
          <p:nvPr/>
        </p:nvSpPr>
        <p:spPr>
          <a:xfrm>
            <a:off x="5347518" y="1906273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4DD1003-F6EF-4678-BFF5-E1362E2F8811}"/>
              </a:ext>
            </a:extLst>
          </p:cNvPr>
          <p:cNvSpPr/>
          <p:nvPr/>
        </p:nvSpPr>
        <p:spPr>
          <a:xfrm>
            <a:off x="8110105" y="1872609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86" name="Freeform 249">
            <a:extLst>
              <a:ext uri="{FF2B5EF4-FFF2-40B4-BE49-F238E27FC236}">
                <a16:creationId xmlns:a16="http://schemas.microsoft.com/office/drawing/2014/main" id="{D4EA53F7-F3C3-476F-BA39-4C6D5590452A}"/>
              </a:ext>
            </a:extLst>
          </p:cNvPr>
          <p:cNvSpPr/>
          <p:nvPr/>
        </p:nvSpPr>
        <p:spPr>
          <a:xfrm>
            <a:off x="5795429" y="1514307"/>
            <a:ext cx="2314676" cy="467727"/>
          </a:xfrm>
          <a:custGeom>
            <a:avLst/>
            <a:gdLst>
              <a:gd name="connsiteX0" fmla="*/ 0 w 2926080"/>
              <a:gd name="connsiteY0" fmla="*/ 578959 h 649298"/>
              <a:gd name="connsiteX1" fmla="*/ 422030 w 2926080"/>
              <a:gd name="connsiteY1" fmla="*/ 578959 h 649298"/>
              <a:gd name="connsiteX2" fmla="*/ 661181 w 2926080"/>
              <a:gd name="connsiteY2" fmla="*/ 241335 h 649298"/>
              <a:gd name="connsiteX3" fmla="*/ 1026941 w 2926080"/>
              <a:gd name="connsiteY3" fmla="*/ 44387 h 649298"/>
              <a:gd name="connsiteX4" fmla="*/ 1392701 w 2926080"/>
              <a:gd name="connsiteY4" fmla="*/ 2184 h 649298"/>
              <a:gd name="connsiteX5" fmla="*/ 1927273 w 2926080"/>
              <a:gd name="connsiteY5" fmla="*/ 58455 h 649298"/>
              <a:gd name="connsiteX6" fmla="*/ 2222695 w 2926080"/>
              <a:gd name="connsiteY6" fmla="*/ 480485 h 649298"/>
              <a:gd name="connsiteX7" fmla="*/ 2293033 w 2926080"/>
              <a:gd name="connsiteY7" fmla="*/ 621162 h 649298"/>
              <a:gd name="connsiteX8" fmla="*/ 2926080 w 2926080"/>
              <a:gd name="connsiteY8" fmla="*/ 649298 h 64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6080" h="649298">
                <a:moveTo>
                  <a:pt x="0" y="578959"/>
                </a:moveTo>
                <a:cubicBezTo>
                  <a:pt x="155916" y="607094"/>
                  <a:pt x="311833" y="635230"/>
                  <a:pt x="422030" y="578959"/>
                </a:cubicBezTo>
                <a:cubicBezTo>
                  <a:pt x="532227" y="522688"/>
                  <a:pt x="560362" y="330430"/>
                  <a:pt x="661181" y="241335"/>
                </a:cubicBezTo>
                <a:cubicBezTo>
                  <a:pt x="762000" y="152240"/>
                  <a:pt x="905021" y="84245"/>
                  <a:pt x="1026941" y="44387"/>
                </a:cubicBezTo>
                <a:cubicBezTo>
                  <a:pt x="1148861" y="4529"/>
                  <a:pt x="1242646" y="-161"/>
                  <a:pt x="1392701" y="2184"/>
                </a:cubicBezTo>
                <a:cubicBezTo>
                  <a:pt x="1542756" y="4529"/>
                  <a:pt x="1788941" y="-21262"/>
                  <a:pt x="1927273" y="58455"/>
                </a:cubicBezTo>
                <a:cubicBezTo>
                  <a:pt x="2065605" y="138172"/>
                  <a:pt x="2161735" y="386700"/>
                  <a:pt x="2222695" y="480485"/>
                </a:cubicBezTo>
                <a:cubicBezTo>
                  <a:pt x="2283655" y="574269"/>
                  <a:pt x="2175802" y="593027"/>
                  <a:pt x="2293033" y="621162"/>
                </a:cubicBezTo>
                <a:cubicBezTo>
                  <a:pt x="2410264" y="649297"/>
                  <a:pt x="2668172" y="649297"/>
                  <a:pt x="2926080" y="649298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B931CA6-6C4A-41C6-A0C6-58382BFA8117}"/>
              </a:ext>
            </a:extLst>
          </p:cNvPr>
          <p:cNvSpPr/>
          <p:nvPr/>
        </p:nvSpPr>
        <p:spPr>
          <a:xfrm>
            <a:off x="5791262" y="1989807"/>
            <a:ext cx="311034" cy="81304"/>
          </a:xfrm>
          <a:custGeom>
            <a:avLst/>
            <a:gdLst>
              <a:gd name="connsiteX0" fmla="*/ 0 w 581025"/>
              <a:gd name="connsiteY0" fmla="*/ 51704 h 61506"/>
              <a:gd name="connsiteX1" fmla="*/ 185737 w 581025"/>
              <a:gd name="connsiteY1" fmla="*/ 8841 h 61506"/>
              <a:gd name="connsiteX2" fmla="*/ 309562 w 581025"/>
              <a:gd name="connsiteY2" fmla="*/ 4079 h 61506"/>
              <a:gd name="connsiteX3" fmla="*/ 409575 w 581025"/>
              <a:gd name="connsiteY3" fmla="*/ 56466 h 61506"/>
              <a:gd name="connsiteX4" fmla="*/ 581025 w 581025"/>
              <a:gd name="connsiteY4" fmla="*/ 56466 h 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61506">
                <a:moveTo>
                  <a:pt x="0" y="51704"/>
                </a:moveTo>
                <a:cubicBezTo>
                  <a:pt x="67071" y="34241"/>
                  <a:pt x="134143" y="16778"/>
                  <a:pt x="185737" y="8841"/>
                </a:cubicBezTo>
                <a:cubicBezTo>
                  <a:pt x="237331" y="904"/>
                  <a:pt x="272256" y="-3859"/>
                  <a:pt x="309562" y="4079"/>
                </a:cubicBezTo>
                <a:cubicBezTo>
                  <a:pt x="346868" y="12017"/>
                  <a:pt x="364331" y="47735"/>
                  <a:pt x="409575" y="56466"/>
                </a:cubicBezTo>
                <a:cubicBezTo>
                  <a:pt x="454819" y="65197"/>
                  <a:pt x="517922" y="60831"/>
                  <a:pt x="581025" y="56466"/>
                </a:cubicBez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836B751-93C2-47C1-859A-2C948461EA78}"/>
              </a:ext>
            </a:extLst>
          </p:cNvPr>
          <p:cNvSpPr/>
          <p:nvPr/>
        </p:nvSpPr>
        <p:spPr>
          <a:xfrm>
            <a:off x="7709922" y="2012200"/>
            <a:ext cx="427668" cy="45719"/>
          </a:xfrm>
          <a:custGeom>
            <a:avLst/>
            <a:gdLst>
              <a:gd name="connsiteX0" fmla="*/ 0 w 647700"/>
              <a:gd name="connsiteY0" fmla="*/ 33699 h 54127"/>
              <a:gd name="connsiteX1" fmla="*/ 185738 w 647700"/>
              <a:gd name="connsiteY1" fmla="*/ 362 h 54127"/>
              <a:gd name="connsiteX2" fmla="*/ 352425 w 647700"/>
              <a:gd name="connsiteY2" fmla="*/ 52749 h 54127"/>
              <a:gd name="connsiteX3" fmla="*/ 552450 w 647700"/>
              <a:gd name="connsiteY3" fmla="*/ 38462 h 54127"/>
              <a:gd name="connsiteX4" fmla="*/ 647700 w 647700"/>
              <a:gd name="connsiteY4" fmla="*/ 33699 h 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4127">
                <a:moveTo>
                  <a:pt x="0" y="33699"/>
                </a:moveTo>
                <a:cubicBezTo>
                  <a:pt x="63500" y="15443"/>
                  <a:pt x="127001" y="-2813"/>
                  <a:pt x="185738" y="362"/>
                </a:cubicBezTo>
                <a:cubicBezTo>
                  <a:pt x="244476" y="3537"/>
                  <a:pt x="291306" y="46399"/>
                  <a:pt x="352425" y="52749"/>
                </a:cubicBezTo>
                <a:cubicBezTo>
                  <a:pt x="413544" y="59099"/>
                  <a:pt x="503238" y="41637"/>
                  <a:pt x="552450" y="38462"/>
                </a:cubicBezTo>
                <a:cubicBezTo>
                  <a:pt x="601662" y="35287"/>
                  <a:pt x="624681" y="34493"/>
                  <a:pt x="647700" y="33699"/>
                </a:cubicBez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D0FE7C9-3C97-4016-8A1D-877AA0A12E54}"/>
              </a:ext>
            </a:extLst>
          </p:cNvPr>
          <p:cNvSpPr txBox="1"/>
          <p:nvPr/>
        </p:nvSpPr>
        <p:spPr>
          <a:xfrm>
            <a:off x="839238" y="2694116"/>
            <a:ext cx="234128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3</a:t>
            </a: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free</a:t>
            </a:r>
            <a:r>
              <a: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000" noProof="0" dirty="0">
                <a:solidFill>
                  <a:srgbClr val="0070C0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wavelengths</a:t>
            </a:r>
            <a:endParaRPr lang="el-GR" altLang="zh-CN" sz="2000" dirty="0">
              <a:solidFill>
                <a:srgbClr val="0070C0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8EAE8D-B0E9-43FD-8C40-B9F90D2E39CB}"/>
              </a:ext>
            </a:extLst>
          </p:cNvPr>
          <p:cNvSpPr txBox="1"/>
          <p:nvPr/>
        </p:nvSpPr>
        <p:spPr>
          <a:xfrm>
            <a:off x="839238" y="4578868"/>
            <a:ext cx="234128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2</a:t>
            </a: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free</a:t>
            </a:r>
            <a:r>
              <a:rPr lang="en-US" altLang="zh-CN" sz="2000" dirty="0">
                <a:solidFill>
                  <a:srgbClr val="0070C0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wavelengths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3CA6B10-134C-4688-BED4-EB7B334CF65E}"/>
              </a:ext>
            </a:extLst>
          </p:cNvPr>
          <p:cNvGrpSpPr/>
          <p:nvPr/>
        </p:nvGrpSpPr>
        <p:grpSpPr>
          <a:xfrm>
            <a:off x="5338348" y="3280031"/>
            <a:ext cx="3204783" cy="1621887"/>
            <a:chOff x="8879197" y="3853046"/>
            <a:chExt cx="3204783" cy="1621887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AA21FF5-1ED9-4506-8A07-04782F9833A7}"/>
                </a:ext>
              </a:extLst>
            </p:cNvPr>
            <p:cNvGrpSpPr/>
            <p:nvPr/>
          </p:nvGrpSpPr>
          <p:grpSpPr>
            <a:xfrm>
              <a:off x="9336278" y="3853046"/>
              <a:ext cx="2276370" cy="1171650"/>
              <a:chOff x="4447652" y="1827863"/>
              <a:chExt cx="2276370" cy="117165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172957C2-F11E-4E5D-8681-4A80AD86B2EE}"/>
                      </a:ext>
                    </a:extLst>
                  </p14:cNvPr>
                  <p14:cNvContentPartPr/>
                  <p14:nvPr/>
                </p14:nvContentPartPr>
                <p14:xfrm>
                  <a:off x="5557288" y="1827863"/>
                  <a:ext cx="519784" cy="388783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EE87F93A-F0CF-8844-AB46-8648149AD3A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544689" y="1815275"/>
                    <a:ext cx="544981" cy="413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CBE58E87-91E1-4014-9211-B9D8C60D0950}"/>
                      </a:ext>
                    </a:extLst>
                  </p14:cNvPr>
                  <p14:cNvContentPartPr/>
                  <p14:nvPr/>
                </p14:nvContentPartPr>
                <p14:xfrm>
                  <a:off x="5481807" y="2355309"/>
                  <a:ext cx="657920" cy="644204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E3DCF3C-4F39-A848-8372-991CC858D1DE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469217" y="2342713"/>
                    <a:ext cx="683100" cy="669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43910267-8478-4DAB-800D-0FA73D1B2B1E}"/>
                      </a:ext>
                    </a:extLst>
                  </p14:cNvPr>
                  <p14:cNvContentPartPr/>
                  <p14:nvPr/>
                </p14:nvContentPartPr>
                <p14:xfrm>
                  <a:off x="4847332" y="2357964"/>
                  <a:ext cx="631000" cy="641547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00136DB3-2A40-6145-AB91-CFED75F5F0B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834741" y="2345363"/>
                    <a:ext cx="656182" cy="666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A3555AFD-C6D0-46CB-8B3F-2D62D913B051}"/>
                      </a:ext>
                    </a:extLst>
                  </p14:cNvPr>
                  <p14:cNvContentPartPr/>
                  <p14:nvPr/>
                </p14:nvContentPartPr>
                <p14:xfrm>
                  <a:off x="4908107" y="1837297"/>
                  <a:ext cx="625039" cy="375442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F3AA185A-E82A-F041-9F3E-097566387D4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895513" y="1824698"/>
                    <a:ext cx="650228" cy="4006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0637C8C2-2A1F-4679-A5CC-FA12E57E1BCE}"/>
                      </a:ext>
                    </a:extLst>
                  </p14:cNvPr>
                  <p14:cNvContentPartPr/>
                  <p14:nvPr/>
                </p14:nvContentPartPr>
                <p14:xfrm>
                  <a:off x="4447652" y="2323721"/>
                  <a:ext cx="328208" cy="509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0637C8C2-2A1F-4679-A5CC-FA12E57E1BCE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435056" y="2311156"/>
                    <a:ext cx="353040" cy="757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C4A051B-4C56-4DCB-912B-6CA35A2B4E99}"/>
                      </a:ext>
                    </a:extLst>
                  </p14:cNvPr>
                  <p14:cNvContentPartPr/>
                  <p14:nvPr/>
                </p14:nvContentPartPr>
                <p14:xfrm>
                  <a:off x="6331464" y="2337930"/>
                  <a:ext cx="392558" cy="45719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C4A051B-4C56-4DCB-912B-6CA35A2B4E9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318847" y="2325429"/>
                    <a:ext cx="417431" cy="70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71120C01-C453-428E-B74F-A8A85538BD57}"/>
                      </a:ext>
                    </a:extLst>
                  </p14:cNvPr>
                  <p14:cNvContentPartPr/>
                  <p14:nvPr/>
                </p14:nvContentPartPr>
                <p14:xfrm>
                  <a:off x="5066036" y="2319364"/>
                  <a:ext cx="931979" cy="99934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A6AB58D-117D-4E41-836D-6C6070A4D7F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53437" y="2306782"/>
                    <a:ext cx="957177" cy="12509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25" name="Multiply 202">
                <a:extLst>
                  <a:ext uri="{FF2B5EF4-FFF2-40B4-BE49-F238E27FC236}">
                    <a16:creationId xmlns:a16="http://schemas.microsoft.com/office/drawing/2014/main" id="{AA3A12D9-0CE3-41A9-AE09-4A20DB4382B3}"/>
                  </a:ext>
                </a:extLst>
              </p:cNvPr>
              <p:cNvSpPr/>
              <p:nvPr/>
            </p:nvSpPr>
            <p:spPr>
              <a:xfrm>
                <a:off x="5326294" y="2211885"/>
                <a:ext cx="392575" cy="332243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6" name="Freeform 204">
              <a:extLst>
                <a:ext uri="{FF2B5EF4-FFF2-40B4-BE49-F238E27FC236}">
                  <a16:creationId xmlns:a16="http://schemas.microsoft.com/office/drawing/2014/main" id="{D8B235C6-8F4E-45C5-BD57-B214226EA701}"/>
                </a:ext>
              </a:extLst>
            </p:cNvPr>
            <p:cNvSpPr/>
            <p:nvPr/>
          </p:nvSpPr>
          <p:spPr>
            <a:xfrm>
              <a:off x="9868345" y="3996449"/>
              <a:ext cx="1087777" cy="316909"/>
            </a:xfrm>
            <a:custGeom>
              <a:avLst/>
              <a:gdLst>
                <a:gd name="connsiteX0" fmla="*/ 0 w 1520213"/>
                <a:gd name="connsiteY0" fmla="*/ 407963 h 436098"/>
                <a:gd name="connsiteX1" fmla="*/ 281354 w 1520213"/>
                <a:gd name="connsiteY1" fmla="*/ 70338 h 436098"/>
                <a:gd name="connsiteX2" fmla="*/ 759656 w 1520213"/>
                <a:gd name="connsiteY2" fmla="*/ 0 h 436098"/>
                <a:gd name="connsiteX3" fmla="*/ 1153551 w 1520213"/>
                <a:gd name="connsiteY3" fmla="*/ 70338 h 436098"/>
                <a:gd name="connsiteX4" fmla="*/ 1463040 w 1520213"/>
                <a:gd name="connsiteY4" fmla="*/ 267286 h 436098"/>
                <a:gd name="connsiteX5" fmla="*/ 1519311 w 1520213"/>
                <a:gd name="connsiteY5" fmla="*/ 436098 h 43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0213" h="436098">
                  <a:moveTo>
                    <a:pt x="0" y="407963"/>
                  </a:moveTo>
                  <a:cubicBezTo>
                    <a:pt x="77372" y="273147"/>
                    <a:pt x="154745" y="138332"/>
                    <a:pt x="281354" y="70338"/>
                  </a:cubicBezTo>
                  <a:cubicBezTo>
                    <a:pt x="407963" y="2344"/>
                    <a:pt x="614290" y="0"/>
                    <a:pt x="759656" y="0"/>
                  </a:cubicBezTo>
                  <a:cubicBezTo>
                    <a:pt x="905022" y="0"/>
                    <a:pt x="1036320" y="25790"/>
                    <a:pt x="1153551" y="70338"/>
                  </a:cubicBezTo>
                  <a:cubicBezTo>
                    <a:pt x="1270782" y="114886"/>
                    <a:pt x="1402080" y="206326"/>
                    <a:pt x="1463040" y="267286"/>
                  </a:cubicBezTo>
                  <a:cubicBezTo>
                    <a:pt x="1524000" y="328246"/>
                    <a:pt x="1521655" y="382172"/>
                    <a:pt x="1519311" y="436098"/>
                  </a:cubicBez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7" name="Freeform 205">
              <a:extLst>
                <a:ext uri="{FF2B5EF4-FFF2-40B4-BE49-F238E27FC236}">
                  <a16:creationId xmlns:a16="http://schemas.microsoft.com/office/drawing/2014/main" id="{B7201EFC-EAA3-4A1C-9A8D-AE50BB114EDD}"/>
                </a:ext>
              </a:extLst>
            </p:cNvPr>
            <p:cNvSpPr/>
            <p:nvPr/>
          </p:nvSpPr>
          <p:spPr>
            <a:xfrm>
              <a:off x="9917101" y="4497372"/>
              <a:ext cx="1016670" cy="352133"/>
            </a:xfrm>
            <a:custGeom>
              <a:avLst/>
              <a:gdLst>
                <a:gd name="connsiteX0" fmla="*/ 0 w 1420837"/>
                <a:gd name="connsiteY0" fmla="*/ 0 h 484571"/>
                <a:gd name="connsiteX1" fmla="*/ 126610 w 1420837"/>
                <a:gd name="connsiteY1" fmla="*/ 337625 h 484571"/>
                <a:gd name="connsiteX2" fmla="*/ 506437 w 1420837"/>
                <a:gd name="connsiteY2" fmla="*/ 478302 h 484571"/>
                <a:gd name="connsiteX3" fmla="*/ 928468 w 1420837"/>
                <a:gd name="connsiteY3" fmla="*/ 436099 h 484571"/>
                <a:gd name="connsiteX4" fmla="*/ 1266093 w 1420837"/>
                <a:gd name="connsiteY4" fmla="*/ 225084 h 484571"/>
                <a:gd name="connsiteX5" fmla="*/ 1420837 w 1420837"/>
                <a:gd name="connsiteY5" fmla="*/ 0 h 48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0837" h="484571">
                  <a:moveTo>
                    <a:pt x="0" y="0"/>
                  </a:moveTo>
                  <a:cubicBezTo>
                    <a:pt x="21102" y="128954"/>
                    <a:pt x="42204" y="257908"/>
                    <a:pt x="126610" y="337625"/>
                  </a:cubicBezTo>
                  <a:cubicBezTo>
                    <a:pt x="211016" y="417342"/>
                    <a:pt x="372794" y="461890"/>
                    <a:pt x="506437" y="478302"/>
                  </a:cubicBezTo>
                  <a:cubicBezTo>
                    <a:pt x="640080" y="494714"/>
                    <a:pt x="801859" y="478302"/>
                    <a:pt x="928468" y="436099"/>
                  </a:cubicBezTo>
                  <a:cubicBezTo>
                    <a:pt x="1055077" y="393896"/>
                    <a:pt x="1184032" y="297767"/>
                    <a:pt x="1266093" y="225084"/>
                  </a:cubicBezTo>
                  <a:cubicBezTo>
                    <a:pt x="1348154" y="152401"/>
                    <a:pt x="1384495" y="76200"/>
                    <a:pt x="1420837" y="0"/>
                  </a:cubicBez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17F9DB2-4BD3-464D-88EA-2F7D12EAB077}"/>
                </a:ext>
              </a:extLst>
            </p:cNvPr>
            <p:cNvGrpSpPr/>
            <p:nvPr/>
          </p:nvGrpSpPr>
          <p:grpSpPr>
            <a:xfrm>
              <a:off x="10182388" y="3936291"/>
              <a:ext cx="582690" cy="949990"/>
              <a:chOff x="5293762" y="1911108"/>
              <a:chExt cx="582690" cy="949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81587E67-F476-4431-97CC-BE0EC7A73E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96902" y="2460988"/>
                    <a:ext cx="5795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1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044C97DA-F756-AE41-B22C-57E9A9926E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6902" y="2460988"/>
                    <a:ext cx="579550" cy="40011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1579" t="-6061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7082AFE-6DB9-449D-95FE-85AA65872014}"/>
                      </a:ext>
                    </a:extLst>
                  </p:cNvPr>
                  <p:cNvSpPr txBox="1"/>
                  <p:nvPr/>
                </p:nvSpPr>
                <p:spPr>
                  <a:xfrm>
                    <a:off x="5293762" y="1911108"/>
                    <a:ext cx="5795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2000" dirty="0">
                        <a:solidFill>
                          <a:schemeClr val="accent4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3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D7082AFE-6DB9-449D-95FE-85AA65872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3762" y="1911108"/>
                    <a:ext cx="579550" cy="400110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l="-10417" t="-7692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3414A644-CD33-4F49-A71B-BF5C8FCAB134}"/>
                </a:ext>
              </a:extLst>
            </p:cNvPr>
            <p:cNvSpPr/>
            <p:nvPr/>
          </p:nvSpPr>
          <p:spPr>
            <a:xfrm>
              <a:off x="9626355" y="4179396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3C25F31A-67BC-48F8-B7B3-670D5EEAED08}"/>
                </a:ext>
              </a:extLst>
            </p:cNvPr>
            <p:cNvSpPr/>
            <p:nvPr/>
          </p:nvSpPr>
          <p:spPr>
            <a:xfrm>
              <a:off x="10823890" y="4181279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7435FDD6-FEFF-422B-8E57-8052904303EE}"/>
                </a:ext>
              </a:extLst>
            </p:cNvPr>
            <p:cNvSpPr/>
            <p:nvPr/>
          </p:nvSpPr>
          <p:spPr>
            <a:xfrm>
              <a:off x="8879197" y="4197257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F154D1B5-B95D-4BAF-8BB8-0917C3C6FDE7}"/>
                </a:ext>
              </a:extLst>
            </p:cNvPr>
            <p:cNvSpPr/>
            <p:nvPr/>
          </p:nvSpPr>
          <p:spPr>
            <a:xfrm>
              <a:off x="11636069" y="4163593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</a:p>
          </p:txBody>
        </p:sp>
        <p:sp>
          <p:nvSpPr>
            <p:cNvPr id="136" name="Freeform 250">
              <a:extLst>
                <a:ext uri="{FF2B5EF4-FFF2-40B4-BE49-F238E27FC236}">
                  <a16:creationId xmlns:a16="http://schemas.microsoft.com/office/drawing/2014/main" id="{6B1EF69C-83FE-4465-AAB1-12937561FB74}"/>
                </a:ext>
              </a:extLst>
            </p:cNvPr>
            <p:cNvSpPr/>
            <p:nvPr/>
          </p:nvSpPr>
          <p:spPr>
            <a:xfrm>
              <a:off x="9327109" y="4487185"/>
              <a:ext cx="2308960" cy="589384"/>
            </a:xfrm>
            <a:custGeom>
              <a:avLst/>
              <a:gdLst>
                <a:gd name="connsiteX0" fmla="*/ 0 w 3108960"/>
                <a:gd name="connsiteY0" fmla="*/ 84406 h 788311"/>
                <a:gd name="connsiteX1" fmla="*/ 478302 w 3108960"/>
                <a:gd name="connsiteY1" fmla="*/ 70339 h 788311"/>
                <a:gd name="connsiteX2" fmla="*/ 647114 w 3108960"/>
                <a:gd name="connsiteY2" fmla="*/ 562708 h 788311"/>
                <a:gd name="connsiteX3" fmla="*/ 1252025 w 3108960"/>
                <a:gd name="connsiteY3" fmla="*/ 773723 h 788311"/>
                <a:gd name="connsiteX4" fmla="*/ 1645920 w 3108960"/>
                <a:gd name="connsiteY4" fmla="*/ 745588 h 788311"/>
                <a:gd name="connsiteX5" fmla="*/ 2011680 w 3108960"/>
                <a:gd name="connsiteY5" fmla="*/ 548640 h 788311"/>
                <a:gd name="connsiteX6" fmla="*/ 2264899 w 3108960"/>
                <a:gd name="connsiteY6" fmla="*/ 70339 h 788311"/>
                <a:gd name="connsiteX7" fmla="*/ 2602523 w 3108960"/>
                <a:gd name="connsiteY7" fmla="*/ 28136 h 788311"/>
                <a:gd name="connsiteX8" fmla="*/ 3108960 w 3108960"/>
                <a:gd name="connsiteY8" fmla="*/ 0 h 78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8960" h="788311">
                  <a:moveTo>
                    <a:pt x="0" y="84406"/>
                  </a:moveTo>
                  <a:cubicBezTo>
                    <a:pt x="185225" y="37514"/>
                    <a:pt x="370450" y="-9378"/>
                    <a:pt x="478302" y="70339"/>
                  </a:cubicBezTo>
                  <a:cubicBezTo>
                    <a:pt x="586154" y="150056"/>
                    <a:pt x="518160" y="445477"/>
                    <a:pt x="647114" y="562708"/>
                  </a:cubicBezTo>
                  <a:cubicBezTo>
                    <a:pt x="776068" y="679939"/>
                    <a:pt x="1085557" y="743243"/>
                    <a:pt x="1252025" y="773723"/>
                  </a:cubicBezTo>
                  <a:cubicBezTo>
                    <a:pt x="1418493" y="804203"/>
                    <a:pt x="1519311" y="783102"/>
                    <a:pt x="1645920" y="745588"/>
                  </a:cubicBezTo>
                  <a:cubicBezTo>
                    <a:pt x="1772529" y="708074"/>
                    <a:pt x="1908517" y="661181"/>
                    <a:pt x="2011680" y="548640"/>
                  </a:cubicBezTo>
                  <a:cubicBezTo>
                    <a:pt x="2114843" y="436099"/>
                    <a:pt x="2166425" y="157090"/>
                    <a:pt x="2264899" y="70339"/>
                  </a:cubicBezTo>
                  <a:cubicBezTo>
                    <a:pt x="2363373" y="-16412"/>
                    <a:pt x="2461846" y="39859"/>
                    <a:pt x="2602523" y="28136"/>
                  </a:cubicBezTo>
                  <a:cubicBezTo>
                    <a:pt x="2743200" y="16413"/>
                    <a:pt x="2926080" y="8206"/>
                    <a:pt x="3108960" y="0"/>
                  </a:cubicBez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A45C62-46E3-489D-8603-32FD7E3D84A8}"/>
                </a:ext>
              </a:extLst>
            </p:cNvPr>
            <p:cNvSpPr/>
            <p:nvPr/>
          </p:nvSpPr>
          <p:spPr>
            <a:xfrm>
              <a:off x="9342009" y="4263255"/>
              <a:ext cx="284346" cy="46087"/>
            </a:xfrm>
            <a:custGeom>
              <a:avLst/>
              <a:gdLst>
                <a:gd name="connsiteX0" fmla="*/ 0 w 581025"/>
                <a:gd name="connsiteY0" fmla="*/ 51704 h 61506"/>
                <a:gd name="connsiteX1" fmla="*/ 185737 w 581025"/>
                <a:gd name="connsiteY1" fmla="*/ 8841 h 61506"/>
                <a:gd name="connsiteX2" fmla="*/ 309562 w 581025"/>
                <a:gd name="connsiteY2" fmla="*/ 4079 h 61506"/>
                <a:gd name="connsiteX3" fmla="*/ 409575 w 581025"/>
                <a:gd name="connsiteY3" fmla="*/ 56466 h 61506"/>
                <a:gd name="connsiteX4" fmla="*/ 581025 w 581025"/>
                <a:gd name="connsiteY4" fmla="*/ 56466 h 6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025" h="61506">
                  <a:moveTo>
                    <a:pt x="0" y="51704"/>
                  </a:moveTo>
                  <a:cubicBezTo>
                    <a:pt x="67071" y="34241"/>
                    <a:pt x="134143" y="16778"/>
                    <a:pt x="185737" y="8841"/>
                  </a:cubicBezTo>
                  <a:cubicBezTo>
                    <a:pt x="237331" y="904"/>
                    <a:pt x="272256" y="-3859"/>
                    <a:pt x="309562" y="4079"/>
                  </a:cubicBezTo>
                  <a:cubicBezTo>
                    <a:pt x="346868" y="12017"/>
                    <a:pt x="364331" y="47735"/>
                    <a:pt x="409575" y="56466"/>
                  </a:cubicBezTo>
                  <a:cubicBezTo>
                    <a:pt x="454819" y="65197"/>
                    <a:pt x="517922" y="60831"/>
                    <a:pt x="581025" y="56466"/>
                  </a:cubicBezTo>
                </a:path>
              </a:pathLst>
            </a:custGeom>
            <a:noFill/>
            <a:ln w="76200">
              <a:solidFill>
                <a:srgbClr val="FF7C8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0C2A4CE-8FF0-4A88-8F42-C762C9C9B58A}"/>
                </a:ext>
              </a:extLst>
            </p:cNvPr>
            <p:cNvSpPr/>
            <p:nvPr/>
          </p:nvSpPr>
          <p:spPr>
            <a:xfrm>
              <a:off x="11267627" y="4256159"/>
              <a:ext cx="365717" cy="48582"/>
            </a:xfrm>
            <a:custGeom>
              <a:avLst/>
              <a:gdLst>
                <a:gd name="connsiteX0" fmla="*/ 0 w 647700"/>
                <a:gd name="connsiteY0" fmla="*/ 33699 h 54127"/>
                <a:gd name="connsiteX1" fmla="*/ 185738 w 647700"/>
                <a:gd name="connsiteY1" fmla="*/ 362 h 54127"/>
                <a:gd name="connsiteX2" fmla="*/ 352425 w 647700"/>
                <a:gd name="connsiteY2" fmla="*/ 52749 h 54127"/>
                <a:gd name="connsiteX3" fmla="*/ 552450 w 647700"/>
                <a:gd name="connsiteY3" fmla="*/ 38462 h 54127"/>
                <a:gd name="connsiteX4" fmla="*/ 647700 w 647700"/>
                <a:gd name="connsiteY4" fmla="*/ 33699 h 5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4127">
                  <a:moveTo>
                    <a:pt x="0" y="33699"/>
                  </a:moveTo>
                  <a:cubicBezTo>
                    <a:pt x="63500" y="15443"/>
                    <a:pt x="127001" y="-2813"/>
                    <a:pt x="185738" y="362"/>
                  </a:cubicBezTo>
                  <a:cubicBezTo>
                    <a:pt x="244476" y="3537"/>
                    <a:pt x="291306" y="46399"/>
                    <a:pt x="352425" y="52749"/>
                  </a:cubicBezTo>
                  <a:cubicBezTo>
                    <a:pt x="413544" y="59099"/>
                    <a:pt x="503238" y="41637"/>
                    <a:pt x="552450" y="38462"/>
                  </a:cubicBezTo>
                  <a:cubicBezTo>
                    <a:pt x="601662" y="35287"/>
                    <a:pt x="624681" y="34493"/>
                    <a:pt x="647700" y="33699"/>
                  </a:cubicBezTo>
                </a:path>
              </a:pathLst>
            </a:custGeom>
            <a:noFill/>
            <a:ln w="76200">
              <a:solidFill>
                <a:srgbClr val="13DDD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387C04AB-F737-490F-A821-9A18B856D12D}"/>
                    </a:ext>
                  </a:extLst>
                </p:cNvPr>
                <p:cNvSpPr txBox="1"/>
                <p:nvPr/>
              </p:nvSpPr>
              <p:spPr>
                <a:xfrm>
                  <a:off x="10209545" y="5074823"/>
                  <a:ext cx="6089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387C04AB-F737-490F-A821-9A18B856D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9545" y="5074823"/>
                  <a:ext cx="608997" cy="400110"/>
                </a:xfrm>
                <a:prstGeom prst="rect">
                  <a:avLst/>
                </a:prstGeom>
                <a:blipFill>
                  <a:blip r:embed="rId76"/>
                  <a:stretch>
                    <a:fillRect l="-11000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B7C0A34-032C-4C51-93F1-9CB7C4F3A046}"/>
              </a:ext>
            </a:extLst>
          </p:cNvPr>
          <p:cNvGrpSpPr/>
          <p:nvPr/>
        </p:nvGrpSpPr>
        <p:grpSpPr>
          <a:xfrm>
            <a:off x="5338348" y="4880651"/>
            <a:ext cx="3204783" cy="2071440"/>
            <a:chOff x="8879197" y="3403493"/>
            <a:chExt cx="3204783" cy="207144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0F33EF2-0BC5-43DB-978E-2273C860DA5C}"/>
                </a:ext>
              </a:extLst>
            </p:cNvPr>
            <p:cNvGrpSpPr/>
            <p:nvPr/>
          </p:nvGrpSpPr>
          <p:grpSpPr>
            <a:xfrm>
              <a:off x="9342009" y="3853046"/>
              <a:ext cx="2270639" cy="1171650"/>
              <a:chOff x="4453383" y="1827863"/>
              <a:chExt cx="2270639" cy="117165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97AE3C8F-A6F7-4BB5-91DF-5807DCF4E0DF}"/>
                      </a:ext>
                    </a:extLst>
                  </p14:cNvPr>
                  <p14:cNvContentPartPr/>
                  <p14:nvPr/>
                </p14:nvContentPartPr>
                <p14:xfrm>
                  <a:off x="5557288" y="1827863"/>
                  <a:ext cx="519784" cy="388783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EE87F93A-F0CF-8844-AB46-8648149AD3A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544689" y="1815275"/>
                    <a:ext cx="544981" cy="413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E259A942-882E-4FCE-BD59-DBEA47C48650}"/>
                      </a:ext>
                    </a:extLst>
                  </p14:cNvPr>
                  <p14:cNvContentPartPr/>
                  <p14:nvPr/>
                </p14:nvContentPartPr>
                <p14:xfrm>
                  <a:off x="5481807" y="2355309"/>
                  <a:ext cx="657920" cy="644204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E3DCF3C-4F39-A848-8372-991CC858D1DE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469217" y="2342713"/>
                    <a:ext cx="683100" cy="669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A793AC87-C923-4572-A401-1A718ED07F29}"/>
                      </a:ext>
                    </a:extLst>
                  </p14:cNvPr>
                  <p14:cNvContentPartPr/>
                  <p14:nvPr/>
                </p14:nvContentPartPr>
                <p14:xfrm>
                  <a:off x="4847332" y="2357964"/>
                  <a:ext cx="631000" cy="641547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00136DB3-2A40-6145-AB91-CFED75F5F0B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834741" y="2345363"/>
                    <a:ext cx="656182" cy="666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0ECA4AB1-A234-4764-A546-513C3680F005}"/>
                      </a:ext>
                    </a:extLst>
                  </p14:cNvPr>
                  <p14:cNvContentPartPr/>
                  <p14:nvPr/>
                </p14:nvContentPartPr>
                <p14:xfrm>
                  <a:off x="4908107" y="1837297"/>
                  <a:ext cx="625039" cy="375442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F3AA185A-E82A-F041-9F3E-097566387D4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895513" y="1824698"/>
                    <a:ext cx="650228" cy="4006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E5F7A823-EB8E-4176-B743-4BC19B14E613}"/>
                      </a:ext>
                    </a:extLst>
                  </p14:cNvPr>
                  <p14:cNvContentPartPr/>
                  <p14:nvPr/>
                </p14:nvContentPartPr>
                <p14:xfrm>
                  <a:off x="4453383" y="2323721"/>
                  <a:ext cx="322477" cy="4848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E5F7A823-EB8E-4176-B743-4BC19B14E613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440786" y="2311152"/>
                    <a:ext cx="347311" cy="73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41BDFFD8-053D-48A2-B820-988875E7A2C6}"/>
                      </a:ext>
                    </a:extLst>
                  </p14:cNvPr>
                  <p14:cNvContentPartPr/>
                  <p14:nvPr/>
                </p14:nvContentPartPr>
                <p14:xfrm>
                  <a:off x="6331464" y="2337930"/>
                  <a:ext cx="392558" cy="45719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41BDFFD8-053D-48A2-B820-988875E7A2C6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318847" y="2325429"/>
                    <a:ext cx="417431" cy="70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E84C87B8-74F2-427D-8120-154FE3BA5445}"/>
                      </a:ext>
                    </a:extLst>
                  </p14:cNvPr>
                  <p14:cNvContentPartPr/>
                  <p14:nvPr/>
                </p14:nvContentPartPr>
                <p14:xfrm>
                  <a:off x="5066036" y="2319364"/>
                  <a:ext cx="931979" cy="99934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A6AB58D-117D-4E41-836D-6C6070A4D7F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53437" y="2306782"/>
                    <a:ext cx="957177" cy="12509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68" name="Multiply 202">
                <a:extLst>
                  <a:ext uri="{FF2B5EF4-FFF2-40B4-BE49-F238E27FC236}">
                    <a16:creationId xmlns:a16="http://schemas.microsoft.com/office/drawing/2014/main" id="{C21427DF-6509-4271-8D50-F8D70909D65B}"/>
                  </a:ext>
                </a:extLst>
              </p:cNvPr>
              <p:cNvSpPr/>
              <p:nvPr/>
            </p:nvSpPr>
            <p:spPr>
              <a:xfrm>
                <a:off x="5326294" y="2211885"/>
                <a:ext cx="392575" cy="332243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45" name="Freeform 204">
              <a:extLst>
                <a:ext uri="{FF2B5EF4-FFF2-40B4-BE49-F238E27FC236}">
                  <a16:creationId xmlns:a16="http://schemas.microsoft.com/office/drawing/2014/main" id="{A92A68B9-13CA-4D72-B1A0-3C417520BA97}"/>
                </a:ext>
              </a:extLst>
            </p:cNvPr>
            <p:cNvSpPr/>
            <p:nvPr/>
          </p:nvSpPr>
          <p:spPr>
            <a:xfrm>
              <a:off x="9868345" y="3996449"/>
              <a:ext cx="1087777" cy="316909"/>
            </a:xfrm>
            <a:custGeom>
              <a:avLst/>
              <a:gdLst>
                <a:gd name="connsiteX0" fmla="*/ 0 w 1520213"/>
                <a:gd name="connsiteY0" fmla="*/ 407963 h 436098"/>
                <a:gd name="connsiteX1" fmla="*/ 281354 w 1520213"/>
                <a:gd name="connsiteY1" fmla="*/ 70338 h 436098"/>
                <a:gd name="connsiteX2" fmla="*/ 759656 w 1520213"/>
                <a:gd name="connsiteY2" fmla="*/ 0 h 436098"/>
                <a:gd name="connsiteX3" fmla="*/ 1153551 w 1520213"/>
                <a:gd name="connsiteY3" fmla="*/ 70338 h 436098"/>
                <a:gd name="connsiteX4" fmla="*/ 1463040 w 1520213"/>
                <a:gd name="connsiteY4" fmla="*/ 267286 h 436098"/>
                <a:gd name="connsiteX5" fmla="*/ 1519311 w 1520213"/>
                <a:gd name="connsiteY5" fmla="*/ 436098 h 43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0213" h="436098">
                  <a:moveTo>
                    <a:pt x="0" y="407963"/>
                  </a:moveTo>
                  <a:cubicBezTo>
                    <a:pt x="77372" y="273147"/>
                    <a:pt x="154745" y="138332"/>
                    <a:pt x="281354" y="70338"/>
                  </a:cubicBezTo>
                  <a:cubicBezTo>
                    <a:pt x="407963" y="2344"/>
                    <a:pt x="614290" y="0"/>
                    <a:pt x="759656" y="0"/>
                  </a:cubicBezTo>
                  <a:cubicBezTo>
                    <a:pt x="905022" y="0"/>
                    <a:pt x="1036320" y="25790"/>
                    <a:pt x="1153551" y="70338"/>
                  </a:cubicBezTo>
                  <a:cubicBezTo>
                    <a:pt x="1270782" y="114886"/>
                    <a:pt x="1402080" y="206326"/>
                    <a:pt x="1463040" y="267286"/>
                  </a:cubicBezTo>
                  <a:cubicBezTo>
                    <a:pt x="1524000" y="328246"/>
                    <a:pt x="1521655" y="382172"/>
                    <a:pt x="1519311" y="436098"/>
                  </a:cubicBez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6" name="Freeform 205">
              <a:extLst>
                <a:ext uri="{FF2B5EF4-FFF2-40B4-BE49-F238E27FC236}">
                  <a16:creationId xmlns:a16="http://schemas.microsoft.com/office/drawing/2014/main" id="{AC0198DB-2C57-4F19-BFA8-0E9401ED3FEF}"/>
                </a:ext>
              </a:extLst>
            </p:cNvPr>
            <p:cNvSpPr/>
            <p:nvPr/>
          </p:nvSpPr>
          <p:spPr>
            <a:xfrm>
              <a:off x="9917101" y="4497372"/>
              <a:ext cx="1016670" cy="352133"/>
            </a:xfrm>
            <a:custGeom>
              <a:avLst/>
              <a:gdLst>
                <a:gd name="connsiteX0" fmla="*/ 0 w 1420837"/>
                <a:gd name="connsiteY0" fmla="*/ 0 h 484571"/>
                <a:gd name="connsiteX1" fmla="*/ 126610 w 1420837"/>
                <a:gd name="connsiteY1" fmla="*/ 337625 h 484571"/>
                <a:gd name="connsiteX2" fmla="*/ 506437 w 1420837"/>
                <a:gd name="connsiteY2" fmla="*/ 478302 h 484571"/>
                <a:gd name="connsiteX3" fmla="*/ 928468 w 1420837"/>
                <a:gd name="connsiteY3" fmla="*/ 436099 h 484571"/>
                <a:gd name="connsiteX4" fmla="*/ 1266093 w 1420837"/>
                <a:gd name="connsiteY4" fmla="*/ 225084 h 484571"/>
                <a:gd name="connsiteX5" fmla="*/ 1420837 w 1420837"/>
                <a:gd name="connsiteY5" fmla="*/ 0 h 48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0837" h="484571">
                  <a:moveTo>
                    <a:pt x="0" y="0"/>
                  </a:moveTo>
                  <a:cubicBezTo>
                    <a:pt x="21102" y="128954"/>
                    <a:pt x="42204" y="257908"/>
                    <a:pt x="126610" y="337625"/>
                  </a:cubicBezTo>
                  <a:cubicBezTo>
                    <a:pt x="211016" y="417342"/>
                    <a:pt x="372794" y="461890"/>
                    <a:pt x="506437" y="478302"/>
                  </a:cubicBezTo>
                  <a:cubicBezTo>
                    <a:pt x="640080" y="494714"/>
                    <a:pt x="801859" y="478302"/>
                    <a:pt x="928468" y="436099"/>
                  </a:cubicBezTo>
                  <a:cubicBezTo>
                    <a:pt x="1055077" y="393896"/>
                    <a:pt x="1184032" y="297767"/>
                    <a:pt x="1266093" y="225084"/>
                  </a:cubicBezTo>
                  <a:cubicBezTo>
                    <a:pt x="1348154" y="152401"/>
                    <a:pt x="1384495" y="76200"/>
                    <a:pt x="1420837" y="0"/>
                  </a:cubicBez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CB5DF34-F01A-49B6-968D-AFFBEFBCDE22}"/>
                </a:ext>
              </a:extLst>
            </p:cNvPr>
            <p:cNvGrpSpPr/>
            <p:nvPr/>
          </p:nvGrpSpPr>
          <p:grpSpPr>
            <a:xfrm>
              <a:off x="10182388" y="3936291"/>
              <a:ext cx="582690" cy="949990"/>
              <a:chOff x="5293762" y="1911108"/>
              <a:chExt cx="582690" cy="949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4A9D0FC8-6715-482F-9574-82A04B0FD8EB}"/>
                      </a:ext>
                    </a:extLst>
                  </p:cNvPr>
                  <p:cNvSpPr txBox="1"/>
                  <p:nvPr/>
                </p:nvSpPr>
                <p:spPr>
                  <a:xfrm>
                    <a:off x="5296902" y="2460988"/>
                    <a:ext cx="5795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1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044C97DA-F756-AE41-B22C-57E9A9926E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6902" y="2460988"/>
                    <a:ext cx="579550" cy="40011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1579" t="-6061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AD9A7D12-608E-4D08-A214-43269B19E4E6}"/>
                      </a:ext>
                    </a:extLst>
                  </p:cNvPr>
                  <p:cNvSpPr txBox="1"/>
                  <p:nvPr/>
                </p:nvSpPr>
                <p:spPr>
                  <a:xfrm>
                    <a:off x="5293762" y="1911108"/>
                    <a:ext cx="5795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1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B3539036-E63F-9947-B027-6970D95264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3762" y="1911108"/>
                    <a:ext cx="579550" cy="40011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10526" t="-7692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52AC07B7-5C96-4604-AAD5-FB2769ACA029}"/>
                </a:ext>
              </a:extLst>
            </p:cNvPr>
            <p:cNvSpPr/>
            <p:nvPr/>
          </p:nvSpPr>
          <p:spPr>
            <a:xfrm>
              <a:off x="9626355" y="4179396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CB22923A-07CD-4707-8196-459BB97DE4BD}"/>
                </a:ext>
              </a:extLst>
            </p:cNvPr>
            <p:cNvSpPr/>
            <p:nvPr/>
          </p:nvSpPr>
          <p:spPr>
            <a:xfrm>
              <a:off x="10823890" y="4181279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F7C0C65D-B5A7-4EA6-8A07-0F7D0E46AB79}"/>
                </a:ext>
              </a:extLst>
            </p:cNvPr>
            <p:cNvSpPr/>
            <p:nvPr/>
          </p:nvSpPr>
          <p:spPr>
            <a:xfrm>
              <a:off x="8879197" y="4197257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21476236-719B-4DF0-89DB-532097CD9634}"/>
                </a:ext>
              </a:extLst>
            </p:cNvPr>
            <p:cNvSpPr/>
            <p:nvPr/>
          </p:nvSpPr>
          <p:spPr>
            <a:xfrm>
              <a:off x="11636069" y="4163593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</a:p>
          </p:txBody>
        </p:sp>
        <p:sp>
          <p:nvSpPr>
            <p:cNvPr id="152" name="Freeform 249">
              <a:extLst>
                <a:ext uri="{FF2B5EF4-FFF2-40B4-BE49-F238E27FC236}">
                  <a16:creationId xmlns:a16="http://schemas.microsoft.com/office/drawing/2014/main" id="{441C82DB-45BF-4219-A2F4-0CC62E322B4D}"/>
                </a:ext>
              </a:extLst>
            </p:cNvPr>
            <p:cNvSpPr/>
            <p:nvPr/>
          </p:nvSpPr>
          <p:spPr>
            <a:xfrm>
              <a:off x="9336277" y="3805291"/>
              <a:ext cx="2299791" cy="509637"/>
            </a:xfrm>
            <a:custGeom>
              <a:avLst/>
              <a:gdLst>
                <a:gd name="connsiteX0" fmla="*/ 0 w 2926080"/>
                <a:gd name="connsiteY0" fmla="*/ 578959 h 649298"/>
                <a:gd name="connsiteX1" fmla="*/ 422030 w 2926080"/>
                <a:gd name="connsiteY1" fmla="*/ 578959 h 649298"/>
                <a:gd name="connsiteX2" fmla="*/ 661181 w 2926080"/>
                <a:gd name="connsiteY2" fmla="*/ 241335 h 649298"/>
                <a:gd name="connsiteX3" fmla="*/ 1026941 w 2926080"/>
                <a:gd name="connsiteY3" fmla="*/ 44387 h 649298"/>
                <a:gd name="connsiteX4" fmla="*/ 1392701 w 2926080"/>
                <a:gd name="connsiteY4" fmla="*/ 2184 h 649298"/>
                <a:gd name="connsiteX5" fmla="*/ 1927273 w 2926080"/>
                <a:gd name="connsiteY5" fmla="*/ 58455 h 649298"/>
                <a:gd name="connsiteX6" fmla="*/ 2222695 w 2926080"/>
                <a:gd name="connsiteY6" fmla="*/ 480485 h 649298"/>
                <a:gd name="connsiteX7" fmla="*/ 2293033 w 2926080"/>
                <a:gd name="connsiteY7" fmla="*/ 621162 h 649298"/>
                <a:gd name="connsiteX8" fmla="*/ 2926080 w 2926080"/>
                <a:gd name="connsiteY8" fmla="*/ 649298 h 64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6080" h="649298">
                  <a:moveTo>
                    <a:pt x="0" y="578959"/>
                  </a:moveTo>
                  <a:cubicBezTo>
                    <a:pt x="155916" y="607094"/>
                    <a:pt x="311833" y="635230"/>
                    <a:pt x="422030" y="578959"/>
                  </a:cubicBezTo>
                  <a:cubicBezTo>
                    <a:pt x="532227" y="522688"/>
                    <a:pt x="560362" y="330430"/>
                    <a:pt x="661181" y="241335"/>
                  </a:cubicBezTo>
                  <a:cubicBezTo>
                    <a:pt x="762000" y="152240"/>
                    <a:pt x="905021" y="84245"/>
                    <a:pt x="1026941" y="44387"/>
                  </a:cubicBezTo>
                  <a:cubicBezTo>
                    <a:pt x="1148861" y="4529"/>
                    <a:pt x="1242646" y="-161"/>
                    <a:pt x="1392701" y="2184"/>
                  </a:cubicBezTo>
                  <a:cubicBezTo>
                    <a:pt x="1542756" y="4529"/>
                    <a:pt x="1788941" y="-21262"/>
                    <a:pt x="1927273" y="58455"/>
                  </a:cubicBezTo>
                  <a:cubicBezTo>
                    <a:pt x="2065605" y="138172"/>
                    <a:pt x="2161735" y="386700"/>
                    <a:pt x="2222695" y="480485"/>
                  </a:cubicBezTo>
                  <a:cubicBezTo>
                    <a:pt x="2283655" y="574269"/>
                    <a:pt x="2175802" y="593027"/>
                    <a:pt x="2293033" y="621162"/>
                  </a:cubicBezTo>
                  <a:cubicBezTo>
                    <a:pt x="2410264" y="649297"/>
                    <a:pt x="2668172" y="649297"/>
                    <a:pt x="2926080" y="649298"/>
                  </a:cubicBez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3" name="Freeform 250">
              <a:extLst>
                <a:ext uri="{FF2B5EF4-FFF2-40B4-BE49-F238E27FC236}">
                  <a16:creationId xmlns:a16="http://schemas.microsoft.com/office/drawing/2014/main" id="{FA595AAC-BC36-43D4-96C9-9A4232F393E3}"/>
                </a:ext>
              </a:extLst>
            </p:cNvPr>
            <p:cNvSpPr/>
            <p:nvPr/>
          </p:nvSpPr>
          <p:spPr>
            <a:xfrm>
              <a:off x="9327109" y="4425891"/>
              <a:ext cx="2308959" cy="650678"/>
            </a:xfrm>
            <a:custGeom>
              <a:avLst/>
              <a:gdLst>
                <a:gd name="connsiteX0" fmla="*/ 0 w 3108960"/>
                <a:gd name="connsiteY0" fmla="*/ 84406 h 788311"/>
                <a:gd name="connsiteX1" fmla="*/ 478302 w 3108960"/>
                <a:gd name="connsiteY1" fmla="*/ 70339 h 788311"/>
                <a:gd name="connsiteX2" fmla="*/ 647114 w 3108960"/>
                <a:gd name="connsiteY2" fmla="*/ 562708 h 788311"/>
                <a:gd name="connsiteX3" fmla="*/ 1252025 w 3108960"/>
                <a:gd name="connsiteY3" fmla="*/ 773723 h 788311"/>
                <a:gd name="connsiteX4" fmla="*/ 1645920 w 3108960"/>
                <a:gd name="connsiteY4" fmla="*/ 745588 h 788311"/>
                <a:gd name="connsiteX5" fmla="*/ 2011680 w 3108960"/>
                <a:gd name="connsiteY5" fmla="*/ 548640 h 788311"/>
                <a:gd name="connsiteX6" fmla="*/ 2264899 w 3108960"/>
                <a:gd name="connsiteY6" fmla="*/ 70339 h 788311"/>
                <a:gd name="connsiteX7" fmla="*/ 2602523 w 3108960"/>
                <a:gd name="connsiteY7" fmla="*/ 28136 h 788311"/>
                <a:gd name="connsiteX8" fmla="*/ 3108960 w 3108960"/>
                <a:gd name="connsiteY8" fmla="*/ 0 h 78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8960" h="788311">
                  <a:moveTo>
                    <a:pt x="0" y="84406"/>
                  </a:moveTo>
                  <a:cubicBezTo>
                    <a:pt x="185225" y="37514"/>
                    <a:pt x="370450" y="-9378"/>
                    <a:pt x="478302" y="70339"/>
                  </a:cubicBezTo>
                  <a:cubicBezTo>
                    <a:pt x="586154" y="150056"/>
                    <a:pt x="518160" y="445477"/>
                    <a:pt x="647114" y="562708"/>
                  </a:cubicBezTo>
                  <a:cubicBezTo>
                    <a:pt x="776068" y="679939"/>
                    <a:pt x="1085557" y="743243"/>
                    <a:pt x="1252025" y="773723"/>
                  </a:cubicBezTo>
                  <a:cubicBezTo>
                    <a:pt x="1418493" y="804203"/>
                    <a:pt x="1519311" y="783102"/>
                    <a:pt x="1645920" y="745588"/>
                  </a:cubicBezTo>
                  <a:cubicBezTo>
                    <a:pt x="1772529" y="708074"/>
                    <a:pt x="1908517" y="661181"/>
                    <a:pt x="2011680" y="548640"/>
                  </a:cubicBezTo>
                  <a:cubicBezTo>
                    <a:pt x="2114843" y="436099"/>
                    <a:pt x="2166425" y="157090"/>
                    <a:pt x="2264899" y="70339"/>
                  </a:cubicBezTo>
                  <a:cubicBezTo>
                    <a:pt x="2363373" y="-16412"/>
                    <a:pt x="2461846" y="39859"/>
                    <a:pt x="2602523" y="28136"/>
                  </a:cubicBezTo>
                  <a:cubicBezTo>
                    <a:pt x="2743200" y="16413"/>
                    <a:pt x="2926080" y="8206"/>
                    <a:pt x="3108960" y="0"/>
                  </a:cubicBez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2BD53B8-C546-4AF0-960B-A0F767F79417}"/>
                </a:ext>
              </a:extLst>
            </p:cNvPr>
            <p:cNvSpPr/>
            <p:nvPr/>
          </p:nvSpPr>
          <p:spPr>
            <a:xfrm>
              <a:off x="9336458" y="4347687"/>
              <a:ext cx="283770" cy="49697"/>
            </a:xfrm>
            <a:custGeom>
              <a:avLst/>
              <a:gdLst>
                <a:gd name="connsiteX0" fmla="*/ 0 w 581025"/>
                <a:gd name="connsiteY0" fmla="*/ 51704 h 61506"/>
                <a:gd name="connsiteX1" fmla="*/ 185737 w 581025"/>
                <a:gd name="connsiteY1" fmla="*/ 8841 h 61506"/>
                <a:gd name="connsiteX2" fmla="*/ 309562 w 581025"/>
                <a:gd name="connsiteY2" fmla="*/ 4079 h 61506"/>
                <a:gd name="connsiteX3" fmla="*/ 409575 w 581025"/>
                <a:gd name="connsiteY3" fmla="*/ 56466 h 61506"/>
                <a:gd name="connsiteX4" fmla="*/ 581025 w 581025"/>
                <a:gd name="connsiteY4" fmla="*/ 56466 h 6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025" h="61506">
                  <a:moveTo>
                    <a:pt x="0" y="51704"/>
                  </a:moveTo>
                  <a:cubicBezTo>
                    <a:pt x="67071" y="34241"/>
                    <a:pt x="134143" y="16778"/>
                    <a:pt x="185737" y="8841"/>
                  </a:cubicBezTo>
                  <a:cubicBezTo>
                    <a:pt x="237331" y="904"/>
                    <a:pt x="272256" y="-3859"/>
                    <a:pt x="309562" y="4079"/>
                  </a:cubicBezTo>
                  <a:cubicBezTo>
                    <a:pt x="346868" y="12017"/>
                    <a:pt x="364331" y="47735"/>
                    <a:pt x="409575" y="56466"/>
                  </a:cubicBezTo>
                  <a:cubicBezTo>
                    <a:pt x="454819" y="65197"/>
                    <a:pt x="517922" y="60831"/>
                    <a:pt x="581025" y="56466"/>
                  </a:cubicBezTo>
                </a:path>
              </a:pathLst>
            </a:custGeom>
            <a:noFill/>
            <a:ln w="76200">
              <a:solidFill>
                <a:srgbClr val="FF7C8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2E8CD38-A5DA-4F65-B205-B4A3B34CB49C}"/>
                </a:ext>
              </a:extLst>
            </p:cNvPr>
            <p:cNvSpPr/>
            <p:nvPr/>
          </p:nvSpPr>
          <p:spPr>
            <a:xfrm>
              <a:off x="11280561" y="4359426"/>
              <a:ext cx="345256" cy="45719"/>
            </a:xfrm>
            <a:custGeom>
              <a:avLst/>
              <a:gdLst>
                <a:gd name="connsiteX0" fmla="*/ 0 w 647700"/>
                <a:gd name="connsiteY0" fmla="*/ 33699 h 54127"/>
                <a:gd name="connsiteX1" fmla="*/ 185738 w 647700"/>
                <a:gd name="connsiteY1" fmla="*/ 362 h 54127"/>
                <a:gd name="connsiteX2" fmla="*/ 352425 w 647700"/>
                <a:gd name="connsiteY2" fmla="*/ 52749 h 54127"/>
                <a:gd name="connsiteX3" fmla="*/ 552450 w 647700"/>
                <a:gd name="connsiteY3" fmla="*/ 38462 h 54127"/>
                <a:gd name="connsiteX4" fmla="*/ 647700 w 647700"/>
                <a:gd name="connsiteY4" fmla="*/ 33699 h 5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4127">
                  <a:moveTo>
                    <a:pt x="0" y="33699"/>
                  </a:moveTo>
                  <a:cubicBezTo>
                    <a:pt x="63500" y="15443"/>
                    <a:pt x="127001" y="-2813"/>
                    <a:pt x="185738" y="362"/>
                  </a:cubicBezTo>
                  <a:cubicBezTo>
                    <a:pt x="244476" y="3537"/>
                    <a:pt x="291306" y="46399"/>
                    <a:pt x="352425" y="52749"/>
                  </a:cubicBezTo>
                  <a:cubicBezTo>
                    <a:pt x="413544" y="59099"/>
                    <a:pt x="503238" y="41637"/>
                    <a:pt x="552450" y="38462"/>
                  </a:cubicBezTo>
                  <a:cubicBezTo>
                    <a:pt x="601662" y="35287"/>
                    <a:pt x="624681" y="34493"/>
                    <a:pt x="647700" y="33699"/>
                  </a:cubicBezTo>
                </a:path>
              </a:pathLst>
            </a:custGeom>
            <a:noFill/>
            <a:ln w="76200">
              <a:solidFill>
                <a:srgbClr val="13DDD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0CD4CF3-1CF1-4896-BDB1-15A24A79E734}"/>
                </a:ext>
              </a:extLst>
            </p:cNvPr>
            <p:cNvGrpSpPr/>
            <p:nvPr/>
          </p:nvGrpSpPr>
          <p:grpSpPr>
            <a:xfrm>
              <a:off x="10206636" y="3403493"/>
              <a:ext cx="611906" cy="2071440"/>
              <a:chOff x="5293762" y="1372272"/>
              <a:chExt cx="611906" cy="20714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B4F582FE-D9BE-4778-8FFF-CE5A6ACA9854}"/>
                      </a:ext>
                    </a:extLst>
                  </p:cNvPr>
                  <p:cNvSpPr txBox="1"/>
                  <p:nvPr/>
                </p:nvSpPr>
                <p:spPr>
                  <a:xfrm>
                    <a:off x="5296671" y="3043602"/>
                    <a:ext cx="6089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1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081BD2FC-DC81-EE48-AC85-1D677102FB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6671" y="3043602"/>
                    <a:ext cx="608997" cy="40011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12245" t="-9375" b="-28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B6941A7F-AB78-42C9-80FD-D2CBA32A87E8}"/>
                      </a:ext>
                    </a:extLst>
                  </p:cNvPr>
                  <p:cNvSpPr txBox="1"/>
                  <p:nvPr/>
                </p:nvSpPr>
                <p:spPr>
                  <a:xfrm>
                    <a:off x="5293762" y="1372272"/>
                    <a:ext cx="6089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9C30667-CA0B-EC49-B4EF-0F3B701378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3762" y="1372272"/>
                    <a:ext cx="608997" cy="40011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12500" t="-9375" b="-28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994DCAA-848F-47E0-9C86-A20C580B5BC7}"/>
              </a:ext>
            </a:extLst>
          </p:cNvPr>
          <p:cNvGrpSpPr/>
          <p:nvPr/>
        </p:nvGrpSpPr>
        <p:grpSpPr>
          <a:xfrm>
            <a:off x="8740088" y="2782188"/>
            <a:ext cx="3204783" cy="2071440"/>
            <a:chOff x="8879197" y="3403493"/>
            <a:chExt cx="3204783" cy="2071440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60F63A9C-3080-44E5-990C-6F8E4CE6E0A2}"/>
                </a:ext>
              </a:extLst>
            </p:cNvPr>
            <p:cNvGrpSpPr/>
            <p:nvPr/>
          </p:nvGrpSpPr>
          <p:grpSpPr>
            <a:xfrm>
              <a:off x="9344181" y="3853046"/>
              <a:ext cx="2282311" cy="1171650"/>
              <a:chOff x="4455555" y="1827863"/>
              <a:chExt cx="2282311" cy="117165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6AEBAEDE-2892-4138-BE62-73DB73510DEF}"/>
                      </a:ext>
                    </a:extLst>
                  </p14:cNvPr>
                  <p14:cNvContentPartPr/>
                  <p14:nvPr/>
                </p14:nvContentPartPr>
                <p14:xfrm>
                  <a:off x="5557288" y="1827863"/>
                  <a:ext cx="519784" cy="388783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EE87F93A-F0CF-8844-AB46-8648149AD3A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544689" y="1815275"/>
                    <a:ext cx="544981" cy="413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AE5FDCC9-6866-4B58-A5E7-34919D717FB4}"/>
                      </a:ext>
                    </a:extLst>
                  </p14:cNvPr>
                  <p14:cNvContentPartPr/>
                  <p14:nvPr/>
                </p14:nvContentPartPr>
                <p14:xfrm>
                  <a:off x="5481807" y="2355309"/>
                  <a:ext cx="657920" cy="644204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E3DCF3C-4F39-A848-8372-991CC858D1DE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469217" y="2342713"/>
                    <a:ext cx="683100" cy="669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6E4322E8-EC51-418C-B3DC-CBD80763BCB7}"/>
                      </a:ext>
                    </a:extLst>
                  </p14:cNvPr>
                  <p14:cNvContentPartPr/>
                  <p14:nvPr/>
                </p14:nvContentPartPr>
                <p14:xfrm>
                  <a:off x="4847332" y="2357964"/>
                  <a:ext cx="631000" cy="641547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00136DB3-2A40-6145-AB91-CFED75F5F0B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834741" y="2345363"/>
                    <a:ext cx="656182" cy="666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98BBA56-6EE0-402B-AE70-CBE62CB1D81F}"/>
                      </a:ext>
                    </a:extLst>
                  </p14:cNvPr>
                  <p14:cNvContentPartPr/>
                  <p14:nvPr/>
                </p14:nvContentPartPr>
                <p14:xfrm>
                  <a:off x="4908107" y="1837297"/>
                  <a:ext cx="625039" cy="375442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F3AA185A-E82A-F041-9F3E-097566387D4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895513" y="1824698"/>
                    <a:ext cx="650228" cy="4006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6559CB78-0D29-4175-8855-783A7DE68414}"/>
                      </a:ext>
                    </a:extLst>
                  </p14:cNvPr>
                  <p14:cNvContentPartPr/>
                  <p14:nvPr/>
                </p14:nvContentPartPr>
                <p14:xfrm>
                  <a:off x="4455555" y="2323721"/>
                  <a:ext cx="320305" cy="4829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6559CB78-0D29-4175-8855-783A7DE68414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442959" y="2311108"/>
                    <a:ext cx="345138" cy="735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D5DDDC1-EF33-401A-8889-D7B7BF9848F1}"/>
                      </a:ext>
                    </a:extLst>
                  </p14:cNvPr>
                  <p14:cNvContentPartPr/>
                  <p14:nvPr/>
                </p14:nvContentPartPr>
                <p14:xfrm>
                  <a:off x="6331463" y="2337930"/>
                  <a:ext cx="406403" cy="4829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D5DDDC1-EF33-401A-8889-D7B7BF9848F1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6318842" y="2325410"/>
                    <a:ext cx="431645" cy="72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7DB83D12-4152-42E4-A2C8-40F6167FF546}"/>
                      </a:ext>
                    </a:extLst>
                  </p14:cNvPr>
                  <p14:cNvContentPartPr/>
                  <p14:nvPr/>
                </p14:nvContentPartPr>
                <p14:xfrm>
                  <a:off x="5066036" y="2319364"/>
                  <a:ext cx="931979" cy="99934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A6AB58D-117D-4E41-836D-6C6070A4D7F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53437" y="2306782"/>
                    <a:ext cx="957177" cy="12509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20" name="Multiply 202">
                <a:extLst>
                  <a:ext uri="{FF2B5EF4-FFF2-40B4-BE49-F238E27FC236}">
                    <a16:creationId xmlns:a16="http://schemas.microsoft.com/office/drawing/2014/main" id="{FD4651B7-85A4-4349-940A-23EC8162C9AF}"/>
                  </a:ext>
                </a:extLst>
              </p:cNvPr>
              <p:cNvSpPr/>
              <p:nvPr/>
            </p:nvSpPr>
            <p:spPr>
              <a:xfrm>
                <a:off x="5326294" y="2211885"/>
                <a:ext cx="392575" cy="332243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97" name="Freeform 204">
              <a:extLst>
                <a:ext uri="{FF2B5EF4-FFF2-40B4-BE49-F238E27FC236}">
                  <a16:creationId xmlns:a16="http://schemas.microsoft.com/office/drawing/2014/main" id="{129042A2-A48C-42FD-A9FE-DC5AFCF83BD1}"/>
                </a:ext>
              </a:extLst>
            </p:cNvPr>
            <p:cNvSpPr/>
            <p:nvPr/>
          </p:nvSpPr>
          <p:spPr>
            <a:xfrm>
              <a:off x="9868345" y="3996449"/>
              <a:ext cx="1087777" cy="316909"/>
            </a:xfrm>
            <a:custGeom>
              <a:avLst/>
              <a:gdLst>
                <a:gd name="connsiteX0" fmla="*/ 0 w 1520213"/>
                <a:gd name="connsiteY0" fmla="*/ 407963 h 436098"/>
                <a:gd name="connsiteX1" fmla="*/ 281354 w 1520213"/>
                <a:gd name="connsiteY1" fmla="*/ 70338 h 436098"/>
                <a:gd name="connsiteX2" fmla="*/ 759656 w 1520213"/>
                <a:gd name="connsiteY2" fmla="*/ 0 h 436098"/>
                <a:gd name="connsiteX3" fmla="*/ 1153551 w 1520213"/>
                <a:gd name="connsiteY3" fmla="*/ 70338 h 436098"/>
                <a:gd name="connsiteX4" fmla="*/ 1463040 w 1520213"/>
                <a:gd name="connsiteY4" fmla="*/ 267286 h 436098"/>
                <a:gd name="connsiteX5" fmla="*/ 1519311 w 1520213"/>
                <a:gd name="connsiteY5" fmla="*/ 436098 h 43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0213" h="436098">
                  <a:moveTo>
                    <a:pt x="0" y="407963"/>
                  </a:moveTo>
                  <a:cubicBezTo>
                    <a:pt x="77372" y="273147"/>
                    <a:pt x="154745" y="138332"/>
                    <a:pt x="281354" y="70338"/>
                  </a:cubicBezTo>
                  <a:cubicBezTo>
                    <a:pt x="407963" y="2344"/>
                    <a:pt x="614290" y="0"/>
                    <a:pt x="759656" y="0"/>
                  </a:cubicBezTo>
                  <a:cubicBezTo>
                    <a:pt x="905022" y="0"/>
                    <a:pt x="1036320" y="25790"/>
                    <a:pt x="1153551" y="70338"/>
                  </a:cubicBezTo>
                  <a:cubicBezTo>
                    <a:pt x="1270782" y="114886"/>
                    <a:pt x="1402080" y="206326"/>
                    <a:pt x="1463040" y="267286"/>
                  </a:cubicBezTo>
                  <a:cubicBezTo>
                    <a:pt x="1524000" y="328246"/>
                    <a:pt x="1521655" y="382172"/>
                    <a:pt x="1519311" y="436098"/>
                  </a:cubicBez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8" name="Freeform 205">
              <a:extLst>
                <a:ext uri="{FF2B5EF4-FFF2-40B4-BE49-F238E27FC236}">
                  <a16:creationId xmlns:a16="http://schemas.microsoft.com/office/drawing/2014/main" id="{783AE042-A027-4891-9964-78EA95D503FE}"/>
                </a:ext>
              </a:extLst>
            </p:cNvPr>
            <p:cNvSpPr/>
            <p:nvPr/>
          </p:nvSpPr>
          <p:spPr>
            <a:xfrm>
              <a:off x="9917101" y="4497372"/>
              <a:ext cx="1016670" cy="352133"/>
            </a:xfrm>
            <a:custGeom>
              <a:avLst/>
              <a:gdLst>
                <a:gd name="connsiteX0" fmla="*/ 0 w 1420837"/>
                <a:gd name="connsiteY0" fmla="*/ 0 h 484571"/>
                <a:gd name="connsiteX1" fmla="*/ 126610 w 1420837"/>
                <a:gd name="connsiteY1" fmla="*/ 337625 h 484571"/>
                <a:gd name="connsiteX2" fmla="*/ 506437 w 1420837"/>
                <a:gd name="connsiteY2" fmla="*/ 478302 h 484571"/>
                <a:gd name="connsiteX3" fmla="*/ 928468 w 1420837"/>
                <a:gd name="connsiteY3" fmla="*/ 436099 h 484571"/>
                <a:gd name="connsiteX4" fmla="*/ 1266093 w 1420837"/>
                <a:gd name="connsiteY4" fmla="*/ 225084 h 484571"/>
                <a:gd name="connsiteX5" fmla="*/ 1420837 w 1420837"/>
                <a:gd name="connsiteY5" fmla="*/ 0 h 48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0837" h="484571">
                  <a:moveTo>
                    <a:pt x="0" y="0"/>
                  </a:moveTo>
                  <a:cubicBezTo>
                    <a:pt x="21102" y="128954"/>
                    <a:pt x="42204" y="257908"/>
                    <a:pt x="126610" y="337625"/>
                  </a:cubicBezTo>
                  <a:cubicBezTo>
                    <a:pt x="211016" y="417342"/>
                    <a:pt x="372794" y="461890"/>
                    <a:pt x="506437" y="478302"/>
                  </a:cubicBezTo>
                  <a:cubicBezTo>
                    <a:pt x="640080" y="494714"/>
                    <a:pt x="801859" y="478302"/>
                    <a:pt x="928468" y="436099"/>
                  </a:cubicBezTo>
                  <a:cubicBezTo>
                    <a:pt x="1055077" y="393896"/>
                    <a:pt x="1184032" y="297767"/>
                    <a:pt x="1266093" y="225084"/>
                  </a:cubicBezTo>
                  <a:cubicBezTo>
                    <a:pt x="1348154" y="152401"/>
                    <a:pt x="1384495" y="76200"/>
                    <a:pt x="1420837" y="0"/>
                  </a:cubicBez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CE586BB-1E58-4A00-97F0-B32FF86B373A}"/>
                </a:ext>
              </a:extLst>
            </p:cNvPr>
            <p:cNvGrpSpPr/>
            <p:nvPr/>
          </p:nvGrpSpPr>
          <p:grpSpPr>
            <a:xfrm>
              <a:off x="10182388" y="3936291"/>
              <a:ext cx="582690" cy="949990"/>
              <a:chOff x="5293762" y="1911108"/>
              <a:chExt cx="582690" cy="949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C76C97EE-1E52-4B9D-9438-34C366004495}"/>
                      </a:ext>
                    </a:extLst>
                  </p:cNvPr>
                  <p:cNvSpPr txBox="1"/>
                  <p:nvPr/>
                </p:nvSpPr>
                <p:spPr>
                  <a:xfrm>
                    <a:off x="5296902" y="2460988"/>
                    <a:ext cx="5795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1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044C97DA-F756-AE41-B22C-57E9A9926E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6902" y="2460988"/>
                    <a:ext cx="579550" cy="40011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1579" t="-6061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44A24E19-7272-4ECC-B092-0C327BA5B848}"/>
                      </a:ext>
                    </a:extLst>
                  </p:cNvPr>
                  <p:cNvSpPr txBox="1"/>
                  <p:nvPr/>
                </p:nvSpPr>
                <p:spPr>
                  <a:xfrm>
                    <a:off x="5293762" y="1911108"/>
                    <a:ext cx="5795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2000" dirty="0">
                        <a:solidFill>
                          <a:schemeClr val="accent4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44A24E19-7272-4ECC-B092-0C327BA5B8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3762" y="1911108"/>
                    <a:ext cx="579550" cy="400110"/>
                  </a:xfrm>
                  <a:prstGeom prst="rect">
                    <a:avLst/>
                  </a:prstGeom>
                  <a:blipFill>
                    <a:blip r:embed="rId94"/>
                    <a:stretch>
                      <a:fillRect l="-11579" t="-7692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ECC699A3-CA12-40FC-BD27-3ABB05B912DA}"/>
                </a:ext>
              </a:extLst>
            </p:cNvPr>
            <p:cNvSpPr/>
            <p:nvPr/>
          </p:nvSpPr>
          <p:spPr>
            <a:xfrm>
              <a:off x="9626355" y="4179396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576C21FE-A405-4753-888B-16A4C750FE07}"/>
                </a:ext>
              </a:extLst>
            </p:cNvPr>
            <p:cNvSpPr/>
            <p:nvPr/>
          </p:nvSpPr>
          <p:spPr>
            <a:xfrm>
              <a:off x="10823890" y="4181279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39227AE5-F47A-418B-B643-8D3182F2458B}"/>
                </a:ext>
              </a:extLst>
            </p:cNvPr>
            <p:cNvSpPr/>
            <p:nvPr/>
          </p:nvSpPr>
          <p:spPr>
            <a:xfrm>
              <a:off x="8879197" y="4197257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E959C141-DDBA-421B-85A2-99738369CC8E}"/>
                </a:ext>
              </a:extLst>
            </p:cNvPr>
            <p:cNvSpPr/>
            <p:nvPr/>
          </p:nvSpPr>
          <p:spPr>
            <a:xfrm>
              <a:off x="11636069" y="4163593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</a:p>
          </p:txBody>
        </p:sp>
        <p:sp>
          <p:nvSpPr>
            <p:cNvPr id="204" name="Freeform 249">
              <a:extLst>
                <a:ext uri="{FF2B5EF4-FFF2-40B4-BE49-F238E27FC236}">
                  <a16:creationId xmlns:a16="http://schemas.microsoft.com/office/drawing/2014/main" id="{9E80AD57-2C55-4B1B-838C-4462FBD3E365}"/>
                </a:ext>
              </a:extLst>
            </p:cNvPr>
            <p:cNvSpPr/>
            <p:nvPr/>
          </p:nvSpPr>
          <p:spPr>
            <a:xfrm>
              <a:off x="9327107" y="3805291"/>
              <a:ext cx="2308961" cy="509637"/>
            </a:xfrm>
            <a:custGeom>
              <a:avLst/>
              <a:gdLst>
                <a:gd name="connsiteX0" fmla="*/ 0 w 2926080"/>
                <a:gd name="connsiteY0" fmla="*/ 578959 h 649298"/>
                <a:gd name="connsiteX1" fmla="*/ 422030 w 2926080"/>
                <a:gd name="connsiteY1" fmla="*/ 578959 h 649298"/>
                <a:gd name="connsiteX2" fmla="*/ 661181 w 2926080"/>
                <a:gd name="connsiteY2" fmla="*/ 241335 h 649298"/>
                <a:gd name="connsiteX3" fmla="*/ 1026941 w 2926080"/>
                <a:gd name="connsiteY3" fmla="*/ 44387 h 649298"/>
                <a:gd name="connsiteX4" fmla="*/ 1392701 w 2926080"/>
                <a:gd name="connsiteY4" fmla="*/ 2184 h 649298"/>
                <a:gd name="connsiteX5" fmla="*/ 1927273 w 2926080"/>
                <a:gd name="connsiteY5" fmla="*/ 58455 h 649298"/>
                <a:gd name="connsiteX6" fmla="*/ 2222695 w 2926080"/>
                <a:gd name="connsiteY6" fmla="*/ 480485 h 649298"/>
                <a:gd name="connsiteX7" fmla="*/ 2293033 w 2926080"/>
                <a:gd name="connsiteY7" fmla="*/ 621162 h 649298"/>
                <a:gd name="connsiteX8" fmla="*/ 2926080 w 2926080"/>
                <a:gd name="connsiteY8" fmla="*/ 649298 h 64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6080" h="649298">
                  <a:moveTo>
                    <a:pt x="0" y="578959"/>
                  </a:moveTo>
                  <a:cubicBezTo>
                    <a:pt x="155916" y="607094"/>
                    <a:pt x="311833" y="635230"/>
                    <a:pt x="422030" y="578959"/>
                  </a:cubicBezTo>
                  <a:cubicBezTo>
                    <a:pt x="532227" y="522688"/>
                    <a:pt x="560362" y="330430"/>
                    <a:pt x="661181" y="241335"/>
                  </a:cubicBezTo>
                  <a:cubicBezTo>
                    <a:pt x="762000" y="152240"/>
                    <a:pt x="905021" y="84245"/>
                    <a:pt x="1026941" y="44387"/>
                  </a:cubicBezTo>
                  <a:cubicBezTo>
                    <a:pt x="1148861" y="4529"/>
                    <a:pt x="1242646" y="-161"/>
                    <a:pt x="1392701" y="2184"/>
                  </a:cubicBezTo>
                  <a:cubicBezTo>
                    <a:pt x="1542756" y="4529"/>
                    <a:pt x="1788941" y="-21262"/>
                    <a:pt x="1927273" y="58455"/>
                  </a:cubicBezTo>
                  <a:cubicBezTo>
                    <a:pt x="2065605" y="138172"/>
                    <a:pt x="2161735" y="386700"/>
                    <a:pt x="2222695" y="480485"/>
                  </a:cubicBezTo>
                  <a:cubicBezTo>
                    <a:pt x="2283655" y="574269"/>
                    <a:pt x="2175802" y="593027"/>
                    <a:pt x="2293033" y="621162"/>
                  </a:cubicBezTo>
                  <a:cubicBezTo>
                    <a:pt x="2410264" y="649297"/>
                    <a:pt x="2668172" y="649297"/>
                    <a:pt x="2926080" y="649298"/>
                  </a:cubicBez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5" name="Freeform 250">
              <a:extLst>
                <a:ext uri="{FF2B5EF4-FFF2-40B4-BE49-F238E27FC236}">
                  <a16:creationId xmlns:a16="http://schemas.microsoft.com/office/drawing/2014/main" id="{3AB01448-8471-4E9A-B043-F47D83C23F9D}"/>
                </a:ext>
              </a:extLst>
            </p:cNvPr>
            <p:cNvSpPr/>
            <p:nvPr/>
          </p:nvSpPr>
          <p:spPr>
            <a:xfrm>
              <a:off x="9327108" y="4477161"/>
              <a:ext cx="2308959" cy="599407"/>
            </a:xfrm>
            <a:custGeom>
              <a:avLst/>
              <a:gdLst>
                <a:gd name="connsiteX0" fmla="*/ 0 w 3108960"/>
                <a:gd name="connsiteY0" fmla="*/ 84406 h 788311"/>
                <a:gd name="connsiteX1" fmla="*/ 478302 w 3108960"/>
                <a:gd name="connsiteY1" fmla="*/ 70339 h 788311"/>
                <a:gd name="connsiteX2" fmla="*/ 647114 w 3108960"/>
                <a:gd name="connsiteY2" fmla="*/ 562708 h 788311"/>
                <a:gd name="connsiteX3" fmla="*/ 1252025 w 3108960"/>
                <a:gd name="connsiteY3" fmla="*/ 773723 h 788311"/>
                <a:gd name="connsiteX4" fmla="*/ 1645920 w 3108960"/>
                <a:gd name="connsiteY4" fmla="*/ 745588 h 788311"/>
                <a:gd name="connsiteX5" fmla="*/ 2011680 w 3108960"/>
                <a:gd name="connsiteY5" fmla="*/ 548640 h 788311"/>
                <a:gd name="connsiteX6" fmla="*/ 2264899 w 3108960"/>
                <a:gd name="connsiteY6" fmla="*/ 70339 h 788311"/>
                <a:gd name="connsiteX7" fmla="*/ 2602523 w 3108960"/>
                <a:gd name="connsiteY7" fmla="*/ 28136 h 788311"/>
                <a:gd name="connsiteX8" fmla="*/ 3108960 w 3108960"/>
                <a:gd name="connsiteY8" fmla="*/ 0 h 78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8960" h="788311">
                  <a:moveTo>
                    <a:pt x="0" y="84406"/>
                  </a:moveTo>
                  <a:cubicBezTo>
                    <a:pt x="185225" y="37514"/>
                    <a:pt x="370450" y="-9378"/>
                    <a:pt x="478302" y="70339"/>
                  </a:cubicBezTo>
                  <a:cubicBezTo>
                    <a:pt x="586154" y="150056"/>
                    <a:pt x="518160" y="445477"/>
                    <a:pt x="647114" y="562708"/>
                  </a:cubicBezTo>
                  <a:cubicBezTo>
                    <a:pt x="776068" y="679939"/>
                    <a:pt x="1085557" y="743243"/>
                    <a:pt x="1252025" y="773723"/>
                  </a:cubicBezTo>
                  <a:cubicBezTo>
                    <a:pt x="1418493" y="804203"/>
                    <a:pt x="1519311" y="783102"/>
                    <a:pt x="1645920" y="745588"/>
                  </a:cubicBezTo>
                  <a:cubicBezTo>
                    <a:pt x="1772529" y="708074"/>
                    <a:pt x="1908517" y="661181"/>
                    <a:pt x="2011680" y="548640"/>
                  </a:cubicBezTo>
                  <a:cubicBezTo>
                    <a:pt x="2114843" y="436099"/>
                    <a:pt x="2166425" y="157090"/>
                    <a:pt x="2264899" y="70339"/>
                  </a:cubicBezTo>
                  <a:cubicBezTo>
                    <a:pt x="2363373" y="-16412"/>
                    <a:pt x="2461846" y="39859"/>
                    <a:pt x="2602523" y="28136"/>
                  </a:cubicBezTo>
                  <a:cubicBezTo>
                    <a:pt x="2743200" y="16413"/>
                    <a:pt x="2926080" y="8206"/>
                    <a:pt x="3108960" y="0"/>
                  </a:cubicBez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5E90E8A-94B0-4C38-9189-DFF584E57ADD}"/>
                </a:ext>
              </a:extLst>
            </p:cNvPr>
            <p:cNvSpPr/>
            <p:nvPr/>
          </p:nvSpPr>
          <p:spPr>
            <a:xfrm>
              <a:off x="9316012" y="4369977"/>
              <a:ext cx="287238" cy="45719"/>
            </a:xfrm>
            <a:custGeom>
              <a:avLst/>
              <a:gdLst>
                <a:gd name="connsiteX0" fmla="*/ 0 w 581025"/>
                <a:gd name="connsiteY0" fmla="*/ 51704 h 61506"/>
                <a:gd name="connsiteX1" fmla="*/ 185737 w 581025"/>
                <a:gd name="connsiteY1" fmla="*/ 8841 h 61506"/>
                <a:gd name="connsiteX2" fmla="*/ 309562 w 581025"/>
                <a:gd name="connsiteY2" fmla="*/ 4079 h 61506"/>
                <a:gd name="connsiteX3" fmla="*/ 409575 w 581025"/>
                <a:gd name="connsiteY3" fmla="*/ 56466 h 61506"/>
                <a:gd name="connsiteX4" fmla="*/ 581025 w 581025"/>
                <a:gd name="connsiteY4" fmla="*/ 56466 h 6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025" h="61506">
                  <a:moveTo>
                    <a:pt x="0" y="51704"/>
                  </a:moveTo>
                  <a:cubicBezTo>
                    <a:pt x="67071" y="34241"/>
                    <a:pt x="134143" y="16778"/>
                    <a:pt x="185737" y="8841"/>
                  </a:cubicBezTo>
                  <a:cubicBezTo>
                    <a:pt x="237331" y="904"/>
                    <a:pt x="272256" y="-3859"/>
                    <a:pt x="309562" y="4079"/>
                  </a:cubicBezTo>
                  <a:cubicBezTo>
                    <a:pt x="346868" y="12017"/>
                    <a:pt x="364331" y="47735"/>
                    <a:pt x="409575" y="56466"/>
                  </a:cubicBezTo>
                  <a:cubicBezTo>
                    <a:pt x="454819" y="65197"/>
                    <a:pt x="517922" y="60831"/>
                    <a:pt x="581025" y="56466"/>
                  </a:cubicBezTo>
                </a:path>
              </a:pathLst>
            </a:custGeom>
            <a:noFill/>
            <a:ln w="76200">
              <a:solidFill>
                <a:srgbClr val="FF7C8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0AA7528-244B-4F53-A663-3C420AE3E591}"/>
                </a:ext>
              </a:extLst>
            </p:cNvPr>
            <p:cNvSpPr/>
            <p:nvPr/>
          </p:nvSpPr>
          <p:spPr>
            <a:xfrm>
              <a:off x="11296095" y="4379937"/>
              <a:ext cx="339972" cy="45719"/>
            </a:xfrm>
            <a:custGeom>
              <a:avLst/>
              <a:gdLst>
                <a:gd name="connsiteX0" fmla="*/ 0 w 647700"/>
                <a:gd name="connsiteY0" fmla="*/ 33699 h 54127"/>
                <a:gd name="connsiteX1" fmla="*/ 185738 w 647700"/>
                <a:gd name="connsiteY1" fmla="*/ 362 h 54127"/>
                <a:gd name="connsiteX2" fmla="*/ 352425 w 647700"/>
                <a:gd name="connsiteY2" fmla="*/ 52749 h 54127"/>
                <a:gd name="connsiteX3" fmla="*/ 552450 w 647700"/>
                <a:gd name="connsiteY3" fmla="*/ 38462 h 54127"/>
                <a:gd name="connsiteX4" fmla="*/ 647700 w 647700"/>
                <a:gd name="connsiteY4" fmla="*/ 33699 h 5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4127">
                  <a:moveTo>
                    <a:pt x="0" y="33699"/>
                  </a:moveTo>
                  <a:cubicBezTo>
                    <a:pt x="63500" y="15443"/>
                    <a:pt x="127001" y="-2813"/>
                    <a:pt x="185738" y="362"/>
                  </a:cubicBezTo>
                  <a:cubicBezTo>
                    <a:pt x="244476" y="3537"/>
                    <a:pt x="291306" y="46399"/>
                    <a:pt x="352425" y="52749"/>
                  </a:cubicBezTo>
                  <a:cubicBezTo>
                    <a:pt x="413544" y="59099"/>
                    <a:pt x="503238" y="41637"/>
                    <a:pt x="552450" y="38462"/>
                  </a:cubicBezTo>
                  <a:cubicBezTo>
                    <a:pt x="601662" y="35287"/>
                    <a:pt x="624681" y="34493"/>
                    <a:pt x="647700" y="33699"/>
                  </a:cubicBezTo>
                </a:path>
              </a:pathLst>
            </a:custGeom>
            <a:noFill/>
            <a:ln w="76200">
              <a:solidFill>
                <a:srgbClr val="13DDD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D68BD8B8-6F57-4402-A71F-2B414A51D286}"/>
                </a:ext>
              </a:extLst>
            </p:cNvPr>
            <p:cNvGrpSpPr/>
            <p:nvPr/>
          </p:nvGrpSpPr>
          <p:grpSpPr>
            <a:xfrm>
              <a:off x="10206636" y="3403493"/>
              <a:ext cx="611906" cy="2071440"/>
              <a:chOff x="5293762" y="1372272"/>
              <a:chExt cx="611906" cy="20714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0BADB96A-9B07-4982-9398-AAB8D6E9FC2A}"/>
                      </a:ext>
                    </a:extLst>
                  </p:cNvPr>
                  <p:cNvSpPr txBox="1"/>
                  <p:nvPr/>
                </p:nvSpPr>
                <p:spPr>
                  <a:xfrm>
                    <a:off x="5296671" y="3043602"/>
                    <a:ext cx="6089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1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081BD2FC-DC81-EE48-AC85-1D677102FB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6671" y="3043602"/>
                    <a:ext cx="608997" cy="40011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12245" t="-9375" b="-28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A0EE001A-8E55-43B1-8AB0-8981C4736335}"/>
                      </a:ext>
                    </a:extLst>
                  </p:cNvPr>
                  <p:cNvSpPr txBox="1"/>
                  <p:nvPr/>
                </p:nvSpPr>
                <p:spPr>
                  <a:xfrm>
                    <a:off x="5293762" y="1372272"/>
                    <a:ext cx="6089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2000" dirty="0">
                        <a:solidFill>
                          <a:srgbClr val="7030A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1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A0EE001A-8E55-43B1-8AB0-8981C47363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3762" y="1372272"/>
                    <a:ext cx="608997" cy="400110"/>
                  </a:xfrm>
                  <a:prstGeom prst="rect">
                    <a:avLst/>
                  </a:prstGeom>
                  <a:blipFill>
                    <a:blip r:embed="rId95"/>
                    <a:stretch>
                      <a:fillRect l="-10000" t="-6061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3BD8ED1-8882-443D-859A-B763A6750D37}"/>
              </a:ext>
            </a:extLst>
          </p:cNvPr>
          <p:cNvGrpSpPr/>
          <p:nvPr/>
        </p:nvGrpSpPr>
        <p:grpSpPr>
          <a:xfrm>
            <a:off x="8757161" y="4889509"/>
            <a:ext cx="3204783" cy="2071440"/>
            <a:chOff x="8879197" y="3403493"/>
            <a:chExt cx="3204783" cy="2071440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EEA3E33D-B12F-49FA-94EB-284D4255F156}"/>
                </a:ext>
              </a:extLst>
            </p:cNvPr>
            <p:cNvGrpSpPr/>
            <p:nvPr/>
          </p:nvGrpSpPr>
          <p:grpSpPr>
            <a:xfrm>
              <a:off x="9346946" y="3853046"/>
              <a:ext cx="2278870" cy="1171650"/>
              <a:chOff x="4458320" y="1827863"/>
              <a:chExt cx="2278870" cy="117165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26126BF2-E759-40F7-A190-EFCBA45613F0}"/>
                      </a:ext>
                    </a:extLst>
                  </p14:cNvPr>
                  <p14:cNvContentPartPr/>
                  <p14:nvPr/>
                </p14:nvContentPartPr>
                <p14:xfrm>
                  <a:off x="5557288" y="1827863"/>
                  <a:ext cx="519784" cy="388783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EE87F93A-F0CF-8844-AB46-8648149AD3A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544689" y="1815275"/>
                    <a:ext cx="544981" cy="413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76C68C4A-F76E-474A-82EB-C1B4D815ED90}"/>
                      </a:ext>
                    </a:extLst>
                  </p14:cNvPr>
                  <p14:cNvContentPartPr/>
                  <p14:nvPr/>
                </p14:nvContentPartPr>
                <p14:xfrm>
                  <a:off x="5481807" y="2355309"/>
                  <a:ext cx="657920" cy="644204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E3DCF3C-4F39-A848-8372-991CC858D1DE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469217" y="2342713"/>
                    <a:ext cx="683100" cy="669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AE29525E-CD59-4CA2-BF3F-1667C8F0F6AA}"/>
                      </a:ext>
                    </a:extLst>
                  </p14:cNvPr>
                  <p14:cNvContentPartPr/>
                  <p14:nvPr/>
                </p14:nvContentPartPr>
                <p14:xfrm>
                  <a:off x="4847332" y="2357964"/>
                  <a:ext cx="631000" cy="641547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00136DB3-2A40-6145-AB91-CFED75F5F0B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834741" y="2345363"/>
                    <a:ext cx="656182" cy="666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58F924F-B60A-47A2-BF46-D1390EF4A63D}"/>
                      </a:ext>
                    </a:extLst>
                  </p14:cNvPr>
                  <p14:cNvContentPartPr/>
                  <p14:nvPr/>
                </p14:nvContentPartPr>
                <p14:xfrm>
                  <a:off x="4908107" y="1837297"/>
                  <a:ext cx="625039" cy="375442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F3AA185A-E82A-F041-9F3E-097566387D4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895513" y="1824698"/>
                    <a:ext cx="650228" cy="4006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7AFF048B-7B4A-4465-8C88-4EBFFF2E4931}"/>
                      </a:ext>
                    </a:extLst>
                  </p14:cNvPr>
                  <p14:cNvContentPartPr/>
                  <p14:nvPr/>
                </p14:nvContentPartPr>
                <p14:xfrm>
                  <a:off x="4458320" y="2323720"/>
                  <a:ext cx="317540" cy="47383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7AFF048B-7B4A-4465-8C88-4EBFFF2E4931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445719" y="2311156"/>
                    <a:ext cx="342742" cy="72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15A61299-CFA5-4863-A23A-8093BC3248C2}"/>
                      </a:ext>
                    </a:extLst>
                  </p14:cNvPr>
                  <p14:cNvContentPartPr/>
                  <p14:nvPr/>
                </p14:nvContentPartPr>
                <p14:xfrm>
                  <a:off x="6331463" y="2337930"/>
                  <a:ext cx="405727" cy="5392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15A61299-CFA5-4863-A23A-8093BC3248C2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318840" y="2325349"/>
                    <a:ext cx="430972" cy="790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59A6317D-B107-4487-899C-9552560AAD58}"/>
                      </a:ext>
                    </a:extLst>
                  </p14:cNvPr>
                  <p14:cNvContentPartPr/>
                  <p14:nvPr/>
                </p14:nvContentPartPr>
                <p14:xfrm>
                  <a:off x="5066036" y="2319364"/>
                  <a:ext cx="931979" cy="99934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BA6AB58D-117D-4E41-836D-6C6070A4D7F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053437" y="2306782"/>
                    <a:ext cx="957177" cy="12509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46" name="Multiply 202">
                <a:extLst>
                  <a:ext uri="{FF2B5EF4-FFF2-40B4-BE49-F238E27FC236}">
                    <a16:creationId xmlns:a16="http://schemas.microsoft.com/office/drawing/2014/main" id="{143C57D1-8521-40C1-8A20-A1414225466A}"/>
                  </a:ext>
                </a:extLst>
              </p:cNvPr>
              <p:cNvSpPr/>
              <p:nvPr/>
            </p:nvSpPr>
            <p:spPr>
              <a:xfrm>
                <a:off x="5326294" y="2211885"/>
                <a:ext cx="392575" cy="332243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23" name="Freeform 204">
              <a:extLst>
                <a:ext uri="{FF2B5EF4-FFF2-40B4-BE49-F238E27FC236}">
                  <a16:creationId xmlns:a16="http://schemas.microsoft.com/office/drawing/2014/main" id="{6E6C64B6-A0D3-4FEC-8C95-2A61C591F79E}"/>
                </a:ext>
              </a:extLst>
            </p:cNvPr>
            <p:cNvSpPr/>
            <p:nvPr/>
          </p:nvSpPr>
          <p:spPr>
            <a:xfrm>
              <a:off x="9868345" y="3996449"/>
              <a:ext cx="1087777" cy="316909"/>
            </a:xfrm>
            <a:custGeom>
              <a:avLst/>
              <a:gdLst>
                <a:gd name="connsiteX0" fmla="*/ 0 w 1520213"/>
                <a:gd name="connsiteY0" fmla="*/ 407963 h 436098"/>
                <a:gd name="connsiteX1" fmla="*/ 281354 w 1520213"/>
                <a:gd name="connsiteY1" fmla="*/ 70338 h 436098"/>
                <a:gd name="connsiteX2" fmla="*/ 759656 w 1520213"/>
                <a:gd name="connsiteY2" fmla="*/ 0 h 436098"/>
                <a:gd name="connsiteX3" fmla="*/ 1153551 w 1520213"/>
                <a:gd name="connsiteY3" fmla="*/ 70338 h 436098"/>
                <a:gd name="connsiteX4" fmla="*/ 1463040 w 1520213"/>
                <a:gd name="connsiteY4" fmla="*/ 267286 h 436098"/>
                <a:gd name="connsiteX5" fmla="*/ 1519311 w 1520213"/>
                <a:gd name="connsiteY5" fmla="*/ 436098 h 43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0213" h="436098">
                  <a:moveTo>
                    <a:pt x="0" y="407963"/>
                  </a:moveTo>
                  <a:cubicBezTo>
                    <a:pt x="77372" y="273147"/>
                    <a:pt x="154745" y="138332"/>
                    <a:pt x="281354" y="70338"/>
                  </a:cubicBezTo>
                  <a:cubicBezTo>
                    <a:pt x="407963" y="2344"/>
                    <a:pt x="614290" y="0"/>
                    <a:pt x="759656" y="0"/>
                  </a:cubicBezTo>
                  <a:cubicBezTo>
                    <a:pt x="905022" y="0"/>
                    <a:pt x="1036320" y="25790"/>
                    <a:pt x="1153551" y="70338"/>
                  </a:cubicBezTo>
                  <a:cubicBezTo>
                    <a:pt x="1270782" y="114886"/>
                    <a:pt x="1402080" y="206326"/>
                    <a:pt x="1463040" y="267286"/>
                  </a:cubicBezTo>
                  <a:cubicBezTo>
                    <a:pt x="1524000" y="328246"/>
                    <a:pt x="1521655" y="382172"/>
                    <a:pt x="1519311" y="436098"/>
                  </a:cubicBez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0F041D85-08B8-40A3-86B5-003C68B5CA08}"/>
                    </a:ext>
                  </a:extLst>
                </p:cNvPr>
                <p:cNvSpPr txBox="1"/>
                <p:nvPr/>
              </p:nvSpPr>
              <p:spPr>
                <a:xfrm>
                  <a:off x="10182388" y="3936291"/>
                  <a:ext cx="5795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0F041D85-08B8-40A3-86B5-003C68B5C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388" y="3936291"/>
                  <a:ext cx="579550" cy="400110"/>
                </a:xfrm>
                <a:prstGeom prst="rect">
                  <a:avLst/>
                </a:prstGeom>
                <a:blipFill>
                  <a:blip r:embed="rId105"/>
                  <a:stretch>
                    <a:fillRect l="-10526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Cube 225">
              <a:extLst>
                <a:ext uri="{FF2B5EF4-FFF2-40B4-BE49-F238E27FC236}">
                  <a16:creationId xmlns:a16="http://schemas.microsoft.com/office/drawing/2014/main" id="{670611F2-5179-4AD7-AD86-92408DAEFCF1}"/>
                </a:ext>
              </a:extLst>
            </p:cNvPr>
            <p:cNvSpPr/>
            <p:nvPr/>
          </p:nvSpPr>
          <p:spPr>
            <a:xfrm>
              <a:off x="9626355" y="4179396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</p:txBody>
        </p:sp>
        <p:sp>
          <p:nvSpPr>
            <p:cNvPr id="227" name="Cube 226">
              <a:extLst>
                <a:ext uri="{FF2B5EF4-FFF2-40B4-BE49-F238E27FC236}">
                  <a16:creationId xmlns:a16="http://schemas.microsoft.com/office/drawing/2014/main" id="{32471786-D264-42D8-B1C1-0118CC0A77F2}"/>
                </a:ext>
              </a:extLst>
            </p:cNvPr>
            <p:cNvSpPr/>
            <p:nvPr/>
          </p:nvSpPr>
          <p:spPr>
            <a:xfrm>
              <a:off x="10823890" y="4181279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A8B89D82-B216-482D-82A5-BC05BC06B3B6}"/>
                </a:ext>
              </a:extLst>
            </p:cNvPr>
            <p:cNvSpPr/>
            <p:nvPr/>
          </p:nvSpPr>
          <p:spPr>
            <a:xfrm>
              <a:off x="8879197" y="4197257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</a:p>
          </p:txBody>
        </p:sp>
        <p:sp>
          <p:nvSpPr>
            <p:cNvPr id="229" name="Cube 228">
              <a:extLst>
                <a:ext uri="{FF2B5EF4-FFF2-40B4-BE49-F238E27FC236}">
                  <a16:creationId xmlns:a16="http://schemas.microsoft.com/office/drawing/2014/main" id="{2D64C7A3-A687-41A2-B040-72358A7D43D5}"/>
                </a:ext>
              </a:extLst>
            </p:cNvPr>
            <p:cNvSpPr/>
            <p:nvPr/>
          </p:nvSpPr>
          <p:spPr>
            <a:xfrm>
              <a:off x="11636069" y="4163593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r>
                <a: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</a:p>
          </p:txBody>
        </p:sp>
        <p:sp>
          <p:nvSpPr>
            <p:cNvPr id="230" name="Freeform 249">
              <a:extLst>
                <a:ext uri="{FF2B5EF4-FFF2-40B4-BE49-F238E27FC236}">
                  <a16:creationId xmlns:a16="http://schemas.microsoft.com/office/drawing/2014/main" id="{34F30C50-1232-4CCD-912F-4791DB442725}"/>
                </a:ext>
              </a:extLst>
            </p:cNvPr>
            <p:cNvSpPr/>
            <p:nvPr/>
          </p:nvSpPr>
          <p:spPr>
            <a:xfrm>
              <a:off x="9326892" y="3805291"/>
              <a:ext cx="2308958" cy="509637"/>
            </a:xfrm>
            <a:custGeom>
              <a:avLst/>
              <a:gdLst>
                <a:gd name="connsiteX0" fmla="*/ 0 w 2926080"/>
                <a:gd name="connsiteY0" fmla="*/ 578959 h 649298"/>
                <a:gd name="connsiteX1" fmla="*/ 422030 w 2926080"/>
                <a:gd name="connsiteY1" fmla="*/ 578959 h 649298"/>
                <a:gd name="connsiteX2" fmla="*/ 661181 w 2926080"/>
                <a:gd name="connsiteY2" fmla="*/ 241335 h 649298"/>
                <a:gd name="connsiteX3" fmla="*/ 1026941 w 2926080"/>
                <a:gd name="connsiteY3" fmla="*/ 44387 h 649298"/>
                <a:gd name="connsiteX4" fmla="*/ 1392701 w 2926080"/>
                <a:gd name="connsiteY4" fmla="*/ 2184 h 649298"/>
                <a:gd name="connsiteX5" fmla="*/ 1927273 w 2926080"/>
                <a:gd name="connsiteY5" fmla="*/ 58455 h 649298"/>
                <a:gd name="connsiteX6" fmla="*/ 2222695 w 2926080"/>
                <a:gd name="connsiteY6" fmla="*/ 480485 h 649298"/>
                <a:gd name="connsiteX7" fmla="*/ 2293033 w 2926080"/>
                <a:gd name="connsiteY7" fmla="*/ 621162 h 649298"/>
                <a:gd name="connsiteX8" fmla="*/ 2926080 w 2926080"/>
                <a:gd name="connsiteY8" fmla="*/ 649298 h 64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6080" h="649298">
                  <a:moveTo>
                    <a:pt x="0" y="578959"/>
                  </a:moveTo>
                  <a:cubicBezTo>
                    <a:pt x="155916" y="607094"/>
                    <a:pt x="311833" y="635230"/>
                    <a:pt x="422030" y="578959"/>
                  </a:cubicBezTo>
                  <a:cubicBezTo>
                    <a:pt x="532227" y="522688"/>
                    <a:pt x="560362" y="330430"/>
                    <a:pt x="661181" y="241335"/>
                  </a:cubicBezTo>
                  <a:cubicBezTo>
                    <a:pt x="762000" y="152240"/>
                    <a:pt x="905021" y="84245"/>
                    <a:pt x="1026941" y="44387"/>
                  </a:cubicBezTo>
                  <a:cubicBezTo>
                    <a:pt x="1148861" y="4529"/>
                    <a:pt x="1242646" y="-161"/>
                    <a:pt x="1392701" y="2184"/>
                  </a:cubicBezTo>
                  <a:cubicBezTo>
                    <a:pt x="1542756" y="4529"/>
                    <a:pt x="1788941" y="-21262"/>
                    <a:pt x="1927273" y="58455"/>
                  </a:cubicBezTo>
                  <a:cubicBezTo>
                    <a:pt x="2065605" y="138172"/>
                    <a:pt x="2161735" y="386700"/>
                    <a:pt x="2222695" y="480485"/>
                  </a:cubicBezTo>
                  <a:cubicBezTo>
                    <a:pt x="2283655" y="574269"/>
                    <a:pt x="2175802" y="593027"/>
                    <a:pt x="2293033" y="621162"/>
                  </a:cubicBezTo>
                  <a:cubicBezTo>
                    <a:pt x="2410264" y="649297"/>
                    <a:pt x="2668172" y="649297"/>
                    <a:pt x="2926080" y="649298"/>
                  </a:cubicBez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1" name="Freeform 250">
              <a:extLst>
                <a:ext uri="{FF2B5EF4-FFF2-40B4-BE49-F238E27FC236}">
                  <a16:creationId xmlns:a16="http://schemas.microsoft.com/office/drawing/2014/main" id="{2C6602BF-4315-4765-9A00-CCB38BF8D3DB}"/>
                </a:ext>
              </a:extLst>
            </p:cNvPr>
            <p:cNvSpPr/>
            <p:nvPr/>
          </p:nvSpPr>
          <p:spPr>
            <a:xfrm>
              <a:off x="9327109" y="4425891"/>
              <a:ext cx="2308960" cy="650678"/>
            </a:xfrm>
            <a:custGeom>
              <a:avLst/>
              <a:gdLst>
                <a:gd name="connsiteX0" fmla="*/ 0 w 3108960"/>
                <a:gd name="connsiteY0" fmla="*/ 84406 h 788311"/>
                <a:gd name="connsiteX1" fmla="*/ 478302 w 3108960"/>
                <a:gd name="connsiteY1" fmla="*/ 70339 h 788311"/>
                <a:gd name="connsiteX2" fmla="*/ 647114 w 3108960"/>
                <a:gd name="connsiteY2" fmla="*/ 562708 h 788311"/>
                <a:gd name="connsiteX3" fmla="*/ 1252025 w 3108960"/>
                <a:gd name="connsiteY3" fmla="*/ 773723 h 788311"/>
                <a:gd name="connsiteX4" fmla="*/ 1645920 w 3108960"/>
                <a:gd name="connsiteY4" fmla="*/ 745588 h 788311"/>
                <a:gd name="connsiteX5" fmla="*/ 2011680 w 3108960"/>
                <a:gd name="connsiteY5" fmla="*/ 548640 h 788311"/>
                <a:gd name="connsiteX6" fmla="*/ 2264899 w 3108960"/>
                <a:gd name="connsiteY6" fmla="*/ 70339 h 788311"/>
                <a:gd name="connsiteX7" fmla="*/ 2602523 w 3108960"/>
                <a:gd name="connsiteY7" fmla="*/ 28136 h 788311"/>
                <a:gd name="connsiteX8" fmla="*/ 3108960 w 3108960"/>
                <a:gd name="connsiteY8" fmla="*/ 0 h 78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8960" h="788311">
                  <a:moveTo>
                    <a:pt x="0" y="84406"/>
                  </a:moveTo>
                  <a:cubicBezTo>
                    <a:pt x="185225" y="37514"/>
                    <a:pt x="370450" y="-9378"/>
                    <a:pt x="478302" y="70339"/>
                  </a:cubicBezTo>
                  <a:cubicBezTo>
                    <a:pt x="586154" y="150056"/>
                    <a:pt x="518160" y="445477"/>
                    <a:pt x="647114" y="562708"/>
                  </a:cubicBezTo>
                  <a:cubicBezTo>
                    <a:pt x="776068" y="679939"/>
                    <a:pt x="1085557" y="743243"/>
                    <a:pt x="1252025" y="773723"/>
                  </a:cubicBezTo>
                  <a:cubicBezTo>
                    <a:pt x="1418493" y="804203"/>
                    <a:pt x="1519311" y="783102"/>
                    <a:pt x="1645920" y="745588"/>
                  </a:cubicBezTo>
                  <a:cubicBezTo>
                    <a:pt x="1772529" y="708074"/>
                    <a:pt x="1908517" y="661181"/>
                    <a:pt x="2011680" y="548640"/>
                  </a:cubicBezTo>
                  <a:cubicBezTo>
                    <a:pt x="2114843" y="436099"/>
                    <a:pt x="2166425" y="157090"/>
                    <a:pt x="2264899" y="70339"/>
                  </a:cubicBezTo>
                  <a:cubicBezTo>
                    <a:pt x="2363373" y="-16412"/>
                    <a:pt x="2461846" y="39859"/>
                    <a:pt x="2602523" y="28136"/>
                  </a:cubicBezTo>
                  <a:cubicBezTo>
                    <a:pt x="2743200" y="16413"/>
                    <a:pt x="2926080" y="8206"/>
                    <a:pt x="3108960" y="0"/>
                  </a:cubicBez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8769EC2-6DAC-4E5A-95AA-EF6826434158}"/>
                </a:ext>
              </a:extLst>
            </p:cNvPr>
            <p:cNvSpPr/>
            <p:nvPr/>
          </p:nvSpPr>
          <p:spPr>
            <a:xfrm>
              <a:off x="9333378" y="4340633"/>
              <a:ext cx="275903" cy="45719"/>
            </a:xfrm>
            <a:custGeom>
              <a:avLst/>
              <a:gdLst>
                <a:gd name="connsiteX0" fmla="*/ 0 w 581025"/>
                <a:gd name="connsiteY0" fmla="*/ 51704 h 61506"/>
                <a:gd name="connsiteX1" fmla="*/ 185737 w 581025"/>
                <a:gd name="connsiteY1" fmla="*/ 8841 h 61506"/>
                <a:gd name="connsiteX2" fmla="*/ 309562 w 581025"/>
                <a:gd name="connsiteY2" fmla="*/ 4079 h 61506"/>
                <a:gd name="connsiteX3" fmla="*/ 409575 w 581025"/>
                <a:gd name="connsiteY3" fmla="*/ 56466 h 61506"/>
                <a:gd name="connsiteX4" fmla="*/ 581025 w 581025"/>
                <a:gd name="connsiteY4" fmla="*/ 56466 h 6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025" h="61506">
                  <a:moveTo>
                    <a:pt x="0" y="51704"/>
                  </a:moveTo>
                  <a:cubicBezTo>
                    <a:pt x="67071" y="34241"/>
                    <a:pt x="134143" y="16778"/>
                    <a:pt x="185737" y="8841"/>
                  </a:cubicBezTo>
                  <a:cubicBezTo>
                    <a:pt x="237331" y="904"/>
                    <a:pt x="272256" y="-3859"/>
                    <a:pt x="309562" y="4079"/>
                  </a:cubicBezTo>
                  <a:cubicBezTo>
                    <a:pt x="346868" y="12017"/>
                    <a:pt x="364331" y="47735"/>
                    <a:pt x="409575" y="56466"/>
                  </a:cubicBezTo>
                  <a:cubicBezTo>
                    <a:pt x="454819" y="65197"/>
                    <a:pt x="517922" y="60831"/>
                    <a:pt x="581025" y="56466"/>
                  </a:cubicBezTo>
                </a:path>
              </a:pathLst>
            </a:custGeom>
            <a:noFill/>
            <a:ln w="76200">
              <a:solidFill>
                <a:srgbClr val="FF7C8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80434DE-6BC4-4A86-9349-E26EFAD188CF}"/>
                </a:ext>
              </a:extLst>
            </p:cNvPr>
            <p:cNvSpPr/>
            <p:nvPr/>
          </p:nvSpPr>
          <p:spPr>
            <a:xfrm>
              <a:off x="11279022" y="4348612"/>
              <a:ext cx="339972" cy="51362"/>
            </a:xfrm>
            <a:custGeom>
              <a:avLst/>
              <a:gdLst>
                <a:gd name="connsiteX0" fmla="*/ 0 w 647700"/>
                <a:gd name="connsiteY0" fmla="*/ 33699 h 54127"/>
                <a:gd name="connsiteX1" fmla="*/ 185738 w 647700"/>
                <a:gd name="connsiteY1" fmla="*/ 362 h 54127"/>
                <a:gd name="connsiteX2" fmla="*/ 352425 w 647700"/>
                <a:gd name="connsiteY2" fmla="*/ 52749 h 54127"/>
                <a:gd name="connsiteX3" fmla="*/ 552450 w 647700"/>
                <a:gd name="connsiteY3" fmla="*/ 38462 h 54127"/>
                <a:gd name="connsiteX4" fmla="*/ 647700 w 647700"/>
                <a:gd name="connsiteY4" fmla="*/ 33699 h 5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4127">
                  <a:moveTo>
                    <a:pt x="0" y="33699"/>
                  </a:moveTo>
                  <a:cubicBezTo>
                    <a:pt x="63500" y="15443"/>
                    <a:pt x="127001" y="-2813"/>
                    <a:pt x="185738" y="362"/>
                  </a:cubicBezTo>
                  <a:cubicBezTo>
                    <a:pt x="244476" y="3537"/>
                    <a:pt x="291306" y="46399"/>
                    <a:pt x="352425" y="52749"/>
                  </a:cubicBezTo>
                  <a:cubicBezTo>
                    <a:pt x="413544" y="59099"/>
                    <a:pt x="503238" y="41637"/>
                    <a:pt x="552450" y="38462"/>
                  </a:cubicBezTo>
                  <a:cubicBezTo>
                    <a:pt x="601662" y="35287"/>
                    <a:pt x="624681" y="34493"/>
                    <a:pt x="647700" y="33699"/>
                  </a:cubicBezTo>
                </a:path>
              </a:pathLst>
            </a:custGeom>
            <a:noFill/>
            <a:ln w="76200">
              <a:solidFill>
                <a:srgbClr val="13DDD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E045BF4-2AB9-4446-A471-6E628C6460AB}"/>
                </a:ext>
              </a:extLst>
            </p:cNvPr>
            <p:cNvGrpSpPr/>
            <p:nvPr/>
          </p:nvGrpSpPr>
          <p:grpSpPr>
            <a:xfrm>
              <a:off x="10206636" y="3403493"/>
              <a:ext cx="611906" cy="2071440"/>
              <a:chOff x="5293762" y="1372272"/>
              <a:chExt cx="611906" cy="20714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TextBox 234">
                    <a:extLst>
                      <a:ext uri="{FF2B5EF4-FFF2-40B4-BE49-F238E27FC236}">
                        <a16:creationId xmlns:a16="http://schemas.microsoft.com/office/drawing/2014/main" id="{3509578A-18F0-4B78-B3CD-E1727FCDEABC}"/>
                      </a:ext>
                    </a:extLst>
                  </p:cNvPr>
                  <p:cNvSpPr txBox="1"/>
                  <p:nvPr/>
                </p:nvSpPr>
                <p:spPr>
                  <a:xfrm>
                    <a:off x="5296671" y="3043602"/>
                    <a:ext cx="6089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2000" dirty="0">
                        <a:solidFill>
                          <a:srgbClr val="7030A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5" name="TextBox 234">
                    <a:extLst>
                      <a:ext uri="{FF2B5EF4-FFF2-40B4-BE49-F238E27FC236}">
                        <a16:creationId xmlns:a16="http://schemas.microsoft.com/office/drawing/2014/main" id="{3509578A-18F0-4B78-B3CD-E1727FCDEA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6671" y="3043602"/>
                    <a:ext cx="608997" cy="400110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 l="-11000" t="-6061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5B8628D4-277F-413C-9B9A-A11894E1B0C9}"/>
                      </a:ext>
                    </a:extLst>
                  </p:cNvPr>
                  <p:cNvSpPr txBox="1"/>
                  <p:nvPr/>
                </p:nvSpPr>
                <p:spPr>
                  <a:xfrm>
                    <a:off x="5293762" y="1372272"/>
                    <a:ext cx="6089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2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endPara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E9C30667-CA0B-EC49-B4EF-0F3B701378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3762" y="1372272"/>
                    <a:ext cx="608997" cy="40011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12500" t="-9375" b="-28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AD003644-5C0D-4B0D-916D-3524153769BE}"/>
              </a:ext>
            </a:extLst>
          </p:cNvPr>
          <p:cNvSpPr txBox="1"/>
          <p:nvPr/>
        </p:nvSpPr>
        <p:spPr>
          <a:xfrm>
            <a:off x="7192969" y="4357403"/>
            <a:ext cx="2854220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Many partial restoration candidates with the same restored capacity!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57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35"/>
    </mc:Choice>
    <mc:Fallback xmlns="">
      <p:transition spd="slow" advTm="9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4" grpId="0" animBg="1"/>
      <p:bldP spid="65" grpId="0" animBg="1"/>
      <p:bldP spid="66" grpId="0"/>
      <p:bldP spid="67" grpId="0"/>
      <p:bldP spid="78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112" grpId="0" animBg="1"/>
      <p:bldP spid="113" grpId="0" animBg="1"/>
      <p:bldP spid="2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0415-2151-E64E-9F4D-D0340FB5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58" y="322948"/>
            <a:ext cx="11429883" cy="108473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 of partial restoration challenge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EC2444-7AD4-EA4A-B767-3C7B65DB7E58}"/>
              </a:ext>
            </a:extLst>
          </p:cNvPr>
          <p:cNvGrpSpPr/>
          <p:nvPr/>
        </p:nvGrpSpPr>
        <p:grpSpPr>
          <a:xfrm>
            <a:off x="1837533" y="2323245"/>
            <a:ext cx="2124639" cy="397354"/>
            <a:chOff x="506699" y="4501330"/>
            <a:chExt cx="2124639" cy="324741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FDBC4C2-AC3B-7946-A8D9-CC8C0AE564BA}"/>
                </a:ext>
              </a:extLst>
            </p:cNvPr>
            <p:cNvSpPr/>
            <p:nvPr/>
          </p:nvSpPr>
          <p:spPr>
            <a:xfrm>
              <a:off x="1058245" y="4501330"/>
              <a:ext cx="936897" cy="34630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6AF2F74-CB8D-404E-90B2-01A0F5C2FDB2}"/>
                </a:ext>
              </a:extLst>
            </p:cNvPr>
            <p:cNvSpPr/>
            <p:nvPr/>
          </p:nvSpPr>
          <p:spPr>
            <a:xfrm>
              <a:off x="506699" y="4694654"/>
              <a:ext cx="2124639" cy="131417"/>
            </a:xfrm>
            <a:custGeom>
              <a:avLst/>
              <a:gdLst>
                <a:gd name="connsiteX0" fmla="*/ 0 w 2872409"/>
                <a:gd name="connsiteY0" fmla="*/ 0 h 173497"/>
                <a:gd name="connsiteX1" fmla="*/ 308113 w 2872409"/>
                <a:gd name="connsiteY1" fmla="*/ 119270 h 173497"/>
                <a:gd name="connsiteX2" fmla="*/ 775252 w 2872409"/>
                <a:gd name="connsiteY2" fmla="*/ 168965 h 173497"/>
                <a:gd name="connsiteX3" fmla="*/ 1630017 w 2872409"/>
                <a:gd name="connsiteY3" fmla="*/ 168965 h 173497"/>
                <a:gd name="connsiteX4" fmla="*/ 2266122 w 2872409"/>
                <a:gd name="connsiteY4" fmla="*/ 149087 h 173497"/>
                <a:gd name="connsiteX5" fmla="*/ 2584174 w 2872409"/>
                <a:gd name="connsiteY5" fmla="*/ 119270 h 173497"/>
                <a:gd name="connsiteX6" fmla="*/ 2872409 w 2872409"/>
                <a:gd name="connsiteY6" fmla="*/ 9939 h 17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2409" h="173497">
                  <a:moveTo>
                    <a:pt x="0" y="0"/>
                  </a:moveTo>
                  <a:cubicBezTo>
                    <a:pt x="89452" y="45554"/>
                    <a:pt x="178904" y="91109"/>
                    <a:pt x="308113" y="119270"/>
                  </a:cubicBezTo>
                  <a:cubicBezTo>
                    <a:pt x="437322" y="147431"/>
                    <a:pt x="554935" y="160683"/>
                    <a:pt x="775252" y="168965"/>
                  </a:cubicBezTo>
                  <a:cubicBezTo>
                    <a:pt x="995569" y="177247"/>
                    <a:pt x="1381539" y="172278"/>
                    <a:pt x="1630017" y="168965"/>
                  </a:cubicBezTo>
                  <a:cubicBezTo>
                    <a:pt x="1878495" y="165652"/>
                    <a:pt x="2107096" y="157370"/>
                    <a:pt x="2266122" y="149087"/>
                  </a:cubicBezTo>
                  <a:cubicBezTo>
                    <a:pt x="2425148" y="140805"/>
                    <a:pt x="2483126" y="142461"/>
                    <a:pt x="2584174" y="119270"/>
                  </a:cubicBezTo>
                  <a:cubicBezTo>
                    <a:pt x="2685222" y="96079"/>
                    <a:pt x="2778815" y="53009"/>
                    <a:pt x="2872409" y="9939"/>
                  </a:cubicBez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9" name="Freeform 118">
            <a:extLst>
              <a:ext uri="{FF2B5EF4-FFF2-40B4-BE49-F238E27FC236}">
                <a16:creationId xmlns:a16="http://schemas.microsoft.com/office/drawing/2014/main" id="{28E9F2FF-BF8D-A541-83D9-85DD272A5D78}"/>
              </a:ext>
            </a:extLst>
          </p:cNvPr>
          <p:cNvSpPr/>
          <p:nvPr/>
        </p:nvSpPr>
        <p:spPr>
          <a:xfrm>
            <a:off x="5887553" y="2301238"/>
            <a:ext cx="906334" cy="33224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635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F7171EEF-D13C-CD40-AA3F-3CD367DB9B7F}"/>
              </a:ext>
            </a:extLst>
          </p:cNvPr>
          <p:cNvSpPr/>
          <p:nvPr/>
        </p:nvSpPr>
        <p:spPr>
          <a:xfrm>
            <a:off x="5348520" y="2470903"/>
            <a:ext cx="2055330" cy="228041"/>
          </a:xfrm>
          <a:custGeom>
            <a:avLst/>
            <a:gdLst>
              <a:gd name="connsiteX0" fmla="*/ 0 w 2872409"/>
              <a:gd name="connsiteY0" fmla="*/ 0 h 173497"/>
              <a:gd name="connsiteX1" fmla="*/ 308113 w 2872409"/>
              <a:gd name="connsiteY1" fmla="*/ 119270 h 173497"/>
              <a:gd name="connsiteX2" fmla="*/ 775252 w 2872409"/>
              <a:gd name="connsiteY2" fmla="*/ 168965 h 173497"/>
              <a:gd name="connsiteX3" fmla="*/ 1630017 w 2872409"/>
              <a:gd name="connsiteY3" fmla="*/ 168965 h 173497"/>
              <a:gd name="connsiteX4" fmla="*/ 2266122 w 2872409"/>
              <a:gd name="connsiteY4" fmla="*/ 149087 h 173497"/>
              <a:gd name="connsiteX5" fmla="*/ 2584174 w 2872409"/>
              <a:gd name="connsiteY5" fmla="*/ 119270 h 173497"/>
              <a:gd name="connsiteX6" fmla="*/ 2872409 w 2872409"/>
              <a:gd name="connsiteY6" fmla="*/ 9939 h 17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409" h="173497">
                <a:moveTo>
                  <a:pt x="0" y="0"/>
                </a:moveTo>
                <a:cubicBezTo>
                  <a:pt x="89452" y="45554"/>
                  <a:pt x="178904" y="91109"/>
                  <a:pt x="308113" y="119270"/>
                </a:cubicBezTo>
                <a:cubicBezTo>
                  <a:pt x="437322" y="147431"/>
                  <a:pt x="554935" y="160683"/>
                  <a:pt x="775252" y="168965"/>
                </a:cubicBezTo>
                <a:cubicBezTo>
                  <a:pt x="995569" y="177247"/>
                  <a:pt x="1381539" y="172278"/>
                  <a:pt x="1630017" y="168965"/>
                </a:cubicBezTo>
                <a:cubicBezTo>
                  <a:pt x="1878495" y="165652"/>
                  <a:pt x="2107096" y="157370"/>
                  <a:pt x="2266122" y="149087"/>
                </a:cubicBezTo>
                <a:cubicBezTo>
                  <a:pt x="2425148" y="140805"/>
                  <a:pt x="2483126" y="142461"/>
                  <a:pt x="2584174" y="119270"/>
                </a:cubicBezTo>
                <a:cubicBezTo>
                  <a:pt x="2685222" y="96079"/>
                  <a:pt x="2778815" y="53009"/>
                  <a:pt x="2872409" y="9939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E2DCE9E0-5881-5147-8AF9-8C5DF1EF8A73}"/>
              </a:ext>
            </a:extLst>
          </p:cNvPr>
          <p:cNvSpPr/>
          <p:nvPr/>
        </p:nvSpPr>
        <p:spPr>
          <a:xfrm>
            <a:off x="9643881" y="2300870"/>
            <a:ext cx="936897" cy="34630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635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55FF06E0-E1C1-864C-AB69-5FBB47416D9F}"/>
              </a:ext>
            </a:extLst>
          </p:cNvPr>
          <p:cNvSpPr/>
          <p:nvPr/>
        </p:nvSpPr>
        <p:spPr>
          <a:xfrm>
            <a:off x="9085296" y="2510476"/>
            <a:ext cx="2124639" cy="204939"/>
          </a:xfrm>
          <a:custGeom>
            <a:avLst/>
            <a:gdLst>
              <a:gd name="connsiteX0" fmla="*/ 0 w 2872409"/>
              <a:gd name="connsiteY0" fmla="*/ 0 h 173497"/>
              <a:gd name="connsiteX1" fmla="*/ 308113 w 2872409"/>
              <a:gd name="connsiteY1" fmla="*/ 119270 h 173497"/>
              <a:gd name="connsiteX2" fmla="*/ 775252 w 2872409"/>
              <a:gd name="connsiteY2" fmla="*/ 168965 h 173497"/>
              <a:gd name="connsiteX3" fmla="*/ 1630017 w 2872409"/>
              <a:gd name="connsiteY3" fmla="*/ 168965 h 173497"/>
              <a:gd name="connsiteX4" fmla="*/ 2266122 w 2872409"/>
              <a:gd name="connsiteY4" fmla="*/ 149087 h 173497"/>
              <a:gd name="connsiteX5" fmla="*/ 2584174 w 2872409"/>
              <a:gd name="connsiteY5" fmla="*/ 119270 h 173497"/>
              <a:gd name="connsiteX6" fmla="*/ 2872409 w 2872409"/>
              <a:gd name="connsiteY6" fmla="*/ 9939 h 17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409" h="173497">
                <a:moveTo>
                  <a:pt x="0" y="0"/>
                </a:moveTo>
                <a:cubicBezTo>
                  <a:pt x="89452" y="45554"/>
                  <a:pt x="178904" y="91109"/>
                  <a:pt x="308113" y="119270"/>
                </a:cubicBezTo>
                <a:cubicBezTo>
                  <a:pt x="437322" y="147431"/>
                  <a:pt x="554935" y="160683"/>
                  <a:pt x="775252" y="168965"/>
                </a:cubicBezTo>
                <a:cubicBezTo>
                  <a:pt x="995569" y="177247"/>
                  <a:pt x="1381539" y="172278"/>
                  <a:pt x="1630017" y="168965"/>
                </a:cubicBezTo>
                <a:cubicBezTo>
                  <a:pt x="1878495" y="165652"/>
                  <a:pt x="2107096" y="157370"/>
                  <a:pt x="2266122" y="149087"/>
                </a:cubicBezTo>
                <a:cubicBezTo>
                  <a:pt x="2425148" y="140805"/>
                  <a:pt x="2483126" y="142461"/>
                  <a:pt x="2584174" y="119270"/>
                </a:cubicBezTo>
                <a:cubicBezTo>
                  <a:pt x="2685222" y="96079"/>
                  <a:pt x="2778815" y="53009"/>
                  <a:pt x="2872409" y="9939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4" name="Picture 2" descr="Free Check Mark With Transparent Background, Download Free Check Mark With  Transparent Background png images, Free ClipArts on Clipart Library">
            <a:extLst>
              <a:ext uri="{FF2B5EF4-FFF2-40B4-BE49-F238E27FC236}">
                <a16:creationId xmlns:a16="http://schemas.microsoft.com/office/drawing/2014/main" id="{1C1604CF-81BF-854E-BD5E-B198115D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1773" y="3675603"/>
            <a:ext cx="622301" cy="64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ylinder 26">
            <a:extLst>
              <a:ext uri="{FF2B5EF4-FFF2-40B4-BE49-F238E27FC236}">
                <a16:creationId xmlns:a16="http://schemas.microsoft.com/office/drawing/2014/main" id="{FAC64799-D270-432A-AB3E-9507BA4B41EE}"/>
              </a:ext>
            </a:extLst>
          </p:cNvPr>
          <p:cNvSpPr/>
          <p:nvPr/>
        </p:nvSpPr>
        <p:spPr>
          <a:xfrm>
            <a:off x="1549405" y="2155131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69" name="Cylinder 26">
            <a:extLst>
              <a:ext uri="{FF2B5EF4-FFF2-40B4-BE49-F238E27FC236}">
                <a16:creationId xmlns:a16="http://schemas.microsoft.com/office/drawing/2014/main" id="{9F0A054C-9696-4A4A-8D94-5686500C0CD6}"/>
              </a:ext>
            </a:extLst>
          </p:cNvPr>
          <p:cNvSpPr/>
          <p:nvPr/>
        </p:nvSpPr>
        <p:spPr>
          <a:xfrm>
            <a:off x="2179294" y="2152331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170" name="Cylinder 26">
            <a:extLst>
              <a:ext uri="{FF2B5EF4-FFF2-40B4-BE49-F238E27FC236}">
                <a16:creationId xmlns:a16="http://schemas.microsoft.com/office/drawing/2014/main" id="{691C30AA-3F75-47DF-A052-C188232E43B2}"/>
              </a:ext>
            </a:extLst>
          </p:cNvPr>
          <p:cNvSpPr/>
          <p:nvPr/>
        </p:nvSpPr>
        <p:spPr>
          <a:xfrm>
            <a:off x="3125198" y="2152331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171" name="Cylinder 26">
            <a:extLst>
              <a:ext uri="{FF2B5EF4-FFF2-40B4-BE49-F238E27FC236}">
                <a16:creationId xmlns:a16="http://schemas.microsoft.com/office/drawing/2014/main" id="{85DC7EB5-DD80-490D-8DB5-15A8B7A967F8}"/>
              </a:ext>
            </a:extLst>
          </p:cNvPr>
          <p:cNvSpPr/>
          <p:nvPr/>
        </p:nvSpPr>
        <p:spPr>
          <a:xfrm>
            <a:off x="3803870" y="2146640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183" name="Cylinder 26">
            <a:extLst>
              <a:ext uri="{FF2B5EF4-FFF2-40B4-BE49-F238E27FC236}">
                <a16:creationId xmlns:a16="http://schemas.microsoft.com/office/drawing/2014/main" id="{82767AD5-5A5F-4574-8BCB-8BBAABD24153}"/>
              </a:ext>
            </a:extLst>
          </p:cNvPr>
          <p:cNvSpPr/>
          <p:nvPr/>
        </p:nvSpPr>
        <p:spPr>
          <a:xfrm>
            <a:off x="5066988" y="2137126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84" name="Cylinder 26">
            <a:extLst>
              <a:ext uri="{FF2B5EF4-FFF2-40B4-BE49-F238E27FC236}">
                <a16:creationId xmlns:a16="http://schemas.microsoft.com/office/drawing/2014/main" id="{4CD276EA-20A3-4401-A802-4DADDA6A680D}"/>
              </a:ext>
            </a:extLst>
          </p:cNvPr>
          <p:cNvSpPr/>
          <p:nvPr/>
        </p:nvSpPr>
        <p:spPr>
          <a:xfrm>
            <a:off x="5696877" y="2134326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185" name="Cylinder 26">
            <a:extLst>
              <a:ext uri="{FF2B5EF4-FFF2-40B4-BE49-F238E27FC236}">
                <a16:creationId xmlns:a16="http://schemas.microsoft.com/office/drawing/2014/main" id="{A8C06C52-4B93-4464-9149-5D613D1E8F14}"/>
              </a:ext>
            </a:extLst>
          </p:cNvPr>
          <p:cNvSpPr/>
          <p:nvPr/>
        </p:nvSpPr>
        <p:spPr>
          <a:xfrm>
            <a:off x="6642781" y="2134326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186" name="Cylinder 26">
            <a:extLst>
              <a:ext uri="{FF2B5EF4-FFF2-40B4-BE49-F238E27FC236}">
                <a16:creationId xmlns:a16="http://schemas.microsoft.com/office/drawing/2014/main" id="{D793EF5D-DAFF-4660-8530-AB3755842501}"/>
              </a:ext>
            </a:extLst>
          </p:cNvPr>
          <p:cNvSpPr/>
          <p:nvPr/>
        </p:nvSpPr>
        <p:spPr>
          <a:xfrm>
            <a:off x="7321453" y="2128635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187" name="Cylinder 26">
            <a:extLst>
              <a:ext uri="{FF2B5EF4-FFF2-40B4-BE49-F238E27FC236}">
                <a16:creationId xmlns:a16="http://schemas.microsoft.com/office/drawing/2014/main" id="{1CD26617-B2D9-480A-85DA-DE93B5879601}"/>
              </a:ext>
            </a:extLst>
          </p:cNvPr>
          <p:cNvSpPr/>
          <p:nvPr/>
        </p:nvSpPr>
        <p:spPr>
          <a:xfrm>
            <a:off x="8855639" y="2147889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88" name="Cylinder 26">
            <a:extLst>
              <a:ext uri="{FF2B5EF4-FFF2-40B4-BE49-F238E27FC236}">
                <a16:creationId xmlns:a16="http://schemas.microsoft.com/office/drawing/2014/main" id="{35725DA1-714D-4925-B7DB-04F281E95FCB}"/>
              </a:ext>
            </a:extLst>
          </p:cNvPr>
          <p:cNvSpPr/>
          <p:nvPr/>
        </p:nvSpPr>
        <p:spPr>
          <a:xfrm>
            <a:off x="9485528" y="2145089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189" name="Cylinder 26">
            <a:extLst>
              <a:ext uri="{FF2B5EF4-FFF2-40B4-BE49-F238E27FC236}">
                <a16:creationId xmlns:a16="http://schemas.microsoft.com/office/drawing/2014/main" id="{9DB626BE-BCEA-4745-888C-12B46B278D40}"/>
              </a:ext>
            </a:extLst>
          </p:cNvPr>
          <p:cNvSpPr/>
          <p:nvPr/>
        </p:nvSpPr>
        <p:spPr>
          <a:xfrm>
            <a:off x="10431432" y="2145089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190" name="Cylinder 26">
            <a:extLst>
              <a:ext uri="{FF2B5EF4-FFF2-40B4-BE49-F238E27FC236}">
                <a16:creationId xmlns:a16="http://schemas.microsoft.com/office/drawing/2014/main" id="{32709138-BA42-4AA5-85A1-D70110D6AA05}"/>
              </a:ext>
            </a:extLst>
          </p:cNvPr>
          <p:cNvSpPr/>
          <p:nvPr/>
        </p:nvSpPr>
        <p:spPr>
          <a:xfrm>
            <a:off x="11110104" y="2139398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285C691-0686-4DD4-8627-6E941156F7EB}"/>
              </a:ext>
            </a:extLst>
          </p:cNvPr>
          <p:cNvSpPr txBox="1"/>
          <p:nvPr/>
        </p:nvSpPr>
        <p:spPr>
          <a:xfrm>
            <a:off x="124445" y="2150855"/>
            <a:ext cx="142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IP layer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FB6AB4-EB12-CA4C-9357-141B04CFDA82}"/>
              </a:ext>
            </a:extLst>
          </p:cNvPr>
          <p:cNvSpPr txBox="1"/>
          <p:nvPr/>
        </p:nvSpPr>
        <p:spPr>
          <a:xfrm>
            <a:off x="1346054" y="6053947"/>
            <a:ext cx="307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Healthy state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9482742-EF3B-744B-B1AD-8945C128063F}"/>
              </a:ext>
            </a:extLst>
          </p:cNvPr>
          <p:cNvGrpSpPr/>
          <p:nvPr/>
        </p:nvGrpSpPr>
        <p:grpSpPr>
          <a:xfrm>
            <a:off x="1892117" y="4504067"/>
            <a:ext cx="2148772" cy="1146898"/>
            <a:chOff x="540594" y="1804653"/>
            <a:chExt cx="2094573" cy="11468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31F7EED-AFA0-E641-88CE-C5B56A27E821}"/>
                    </a:ext>
                  </a:extLst>
                </p14:cNvPr>
                <p14:cNvContentPartPr/>
                <p14:nvPr/>
              </p14:nvContentPartPr>
              <p14:xfrm>
                <a:off x="1560332" y="1804653"/>
                <a:ext cx="537312" cy="405246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2F74F5-CDE2-6044-8242-730998F549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47736" y="1792068"/>
                  <a:ext cx="562504" cy="430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99E8BFC-5A47-7843-93F9-1EAB3FCB5962}"/>
                    </a:ext>
                  </a:extLst>
                </p14:cNvPr>
                <p14:cNvContentPartPr/>
                <p14:nvPr/>
              </p14:nvContentPartPr>
              <p14:xfrm>
                <a:off x="1472832" y="2354434"/>
                <a:ext cx="689582" cy="597117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B17360-9E88-F34D-A34A-998C567FD2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60235" y="2341837"/>
                  <a:ext cx="714775" cy="622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543D3E0-1CAF-2B46-AF3D-9E78DF37BD49}"/>
                    </a:ext>
                  </a:extLst>
                </p14:cNvPr>
                <p14:cNvContentPartPr/>
                <p14:nvPr/>
              </p14:nvContentPartPr>
              <p14:xfrm>
                <a:off x="826438" y="2357202"/>
                <a:ext cx="680107" cy="594347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2E02E3-AF32-AA4B-B990-0D0BDD7AD1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3850" y="2344610"/>
                  <a:ext cx="705283" cy="619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8C36D89-F525-4144-8B9E-2A44074DF0F1}"/>
                    </a:ext>
                  </a:extLst>
                </p14:cNvPr>
                <p14:cNvContentPartPr/>
                <p14:nvPr/>
              </p14:nvContentPartPr>
              <p14:xfrm>
                <a:off x="889260" y="1812999"/>
                <a:ext cx="649722" cy="392829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CC0900-6A48-BB4E-BFAE-4A5A6DCF43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6662" y="1800408"/>
                  <a:ext cx="674919" cy="418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D896ADF-C59B-6545-84D5-BAB60DF2E681}"/>
                    </a:ext>
                  </a:extLst>
                </p14:cNvPr>
                <p14:cNvContentPartPr/>
                <p14:nvPr/>
              </p14:nvContentPartPr>
              <p14:xfrm>
                <a:off x="1084983" y="2329277"/>
                <a:ext cx="963407" cy="104166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F85F5F-BC35-6245-884B-C083ED9A1F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2382" y="2316662"/>
                  <a:ext cx="988608" cy="129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49D191E-C10C-4C45-A5CB-EA5AE0E393BE}"/>
                    </a:ext>
                  </a:extLst>
                </p14:cNvPr>
                <p14:cNvContentPartPr/>
                <p14:nvPr/>
              </p14:nvContentPartPr>
              <p14:xfrm>
                <a:off x="540594" y="2321508"/>
                <a:ext cx="211961" cy="42267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DE4ACC-C950-004F-8257-5F120922591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8020" y="2308971"/>
                  <a:ext cx="237109" cy="67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7D16725-978F-2E4E-9EB0-91184B61FFD8}"/>
                    </a:ext>
                  </a:extLst>
                </p14:cNvPr>
                <p14:cNvContentPartPr/>
                <p14:nvPr/>
              </p14:nvContentPartPr>
              <p14:xfrm>
                <a:off x="2358766" y="2354230"/>
                <a:ext cx="276401" cy="35722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EBD9841-51FB-1749-9BB7-5BBB2DAE96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46153" y="2341727"/>
                  <a:ext cx="301627" cy="607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27617C-4270-1B49-8EA7-3F1214CFC487}"/>
              </a:ext>
            </a:extLst>
          </p:cNvPr>
          <p:cNvGrpSpPr/>
          <p:nvPr/>
        </p:nvGrpSpPr>
        <p:grpSpPr>
          <a:xfrm>
            <a:off x="5460839" y="4523679"/>
            <a:ext cx="2028034" cy="1171650"/>
            <a:chOff x="4570814" y="1827863"/>
            <a:chExt cx="2028034" cy="11716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FAD806A-2993-634E-8491-C7200EFFDDD4}"/>
                    </a:ext>
                  </a:extLst>
                </p14:cNvPr>
                <p14:cNvContentPartPr/>
                <p14:nvPr/>
              </p14:nvContentPartPr>
              <p14:xfrm>
                <a:off x="5557288" y="1827863"/>
                <a:ext cx="519784" cy="388783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E87F93A-F0CF-8844-AB46-8648149AD3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44689" y="1815275"/>
                  <a:ext cx="544981" cy="41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53A3C5F-2EFA-C24C-9972-EAEAC9E07C1F}"/>
                    </a:ext>
                  </a:extLst>
                </p14:cNvPr>
                <p14:cNvContentPartPr/>
                <p14:nvPr/>
              </p14:nvContentPartPr>
              <p14:xfrm>
                <a:off x="5481807" y="2355309"/>
                <a:ext cx="657920" cy="644204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3DCF3C-4F39-A848-8372-991CC858D1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69217" y="2342713"/>
                  <a:ext cx="683100" cy="669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357FB0C-71A2-FB47-AC43-99C435D6876F}"/>
                    </a:ext>
                  </a:extLst>
                </p14:cNvPr>
                <p14:cNvContentPartPr/>
                <p14:nvPr/>
              </p14:nvContentPartPr>
              <p14:xfrm>
                <a:off x="4847332" y="2357964"/>
                <a:ext cx="631000" cy="641547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136DB3-2A40-6145-AB91-CFED75F5F0B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34741" y="2345363"/>
                  <a:ext cx="656182" cy="666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19C97D9-0145-3E41-B7A1-E4049DC6603C}"/>
                    </a:ext>
                  </a:extLst>
                </p14:cNvPr>
                <p14:cNvContentPartPr/>
                <p14:nvPr/>
              </p14:nvContentPartPr>
              <p14:xfrm>
                <a:off x="4908107" y="1837297"/>
                <a:ext cx="625039" cy="375442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AA185A-E82A-F041-9F3E-097566387D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95513" y="1824698"/>
                  <a:ext cx="650228" cy="400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DD76338-06FA-1948-9E8E-72B323BC2ED1}"/>
                    </a:ext>
                  </a:extLst>
                </p14:cNvPr>
                <p14:cNvContentPartPr/>
                <p14:nvPr/>
              </p14:nvContentPartPr>
              <p14:xfrm>
                <a:off x="4570814" y="2323721"/>
                <a:ext cx="205046" cy="4055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B3767B7-432E-B745-B770-02853E4A0C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58223" y="2311161"/>
                  <a:ext cx="230227" cy="65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FA3EA02-D42E-0646-A466-33DA51E960C5}"/>
                    </a:ext>
                  </a:extLst>
                </p14:cNvPr>
                <p14:cNvContentPartPr/>
                <p14:nvPr/>
              </p14:nvContentPartPr>
              <p14:xfrm>
                <a:off x="6331464" y="2337930"/>
                <a:ext cx="267384" cy="34271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25E61DB-5542-5345-8D1B-7B069DD30F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18852" y="2325435"/>
                  <a:ext cx="292609" cy="5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6B53897-EB6F-074D-BB94-4B7DFB8BF852}"/>
                    </a:ext>
                  </a:extLst>
                </p14:cNvPr>
                <p14:cNvContentPartPr/>
                <p14:nvPr/>
              </p14:nvContentPartPr>
              <p14:xfrm>
                <a:off x="5066036" y="2319364"/>
                <a:ext cx="931979" cy="99934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A6AB58D-117D-4E41-836D-6C6070A4D7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53437" y="2306782"/>
                  <a:ext cx="957177" cy="12509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3" name="Multiply 202">
              <a:extLst>
                <a:ext uri="{FF2B5EF4-FFF2-40B4-BE49-F238E27FC236}">
                  <a16:creationId xmlns:a16="http://schemas.microsoft.com/office/drawing/2014/main" id="{7FDE28C1-175E-944D-B5B7-40043D8106B6}"/>
                </a:ext>
              </a:extLst>
            </p:cNvPr>
            <p:cNvSpPr/>
            <p:nvPr/>
          </p:nvSpPr>
          <p:spPr>
            <a:xfrm>
              <a:off x="5326294" y="2211885"/>
              <a:ext cx="392575" cy="332243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E7AE497-AD56-D345-84A5-4917972A2CF2}"/>
                  </a:ext>
                </a:extLst>
              </p:cNvPr>
              <p:cNvSpPr txBox="1"/>
              <p:nvPr/>
            </p:nvSpPr>
            <p:spPr>
              <a:xfrm>
                <a:off x="5147018" y="6068106"/>
                <a:ext cx="2799917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等线" panose="02010600030101010101" pitchFamily="2" charset="-122"/>
                    <a:cs typeface="Segoe UI Light" panose="020B0502040204020203" pitchFamily="34" charset="0"/>
                  </a:rPr>
                  <a:t>Total restored capacity: 5</a:t>
                </a:r>
                <a14:m>
                  <m:oMath xmlns:m="http://schemas.openxmlformats.org/officeDocument/2006/math">
                    <m:r>
                      <a:rPr kumimoji="0" 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endParaRPr kumimoji="0" lang="en-US" sz="18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E7AE497-AD56-D345-84A5-4917972A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18" y="6068106"/>
                <a:ext cx="2799917" cy="369332"/>
              </a:xfrm>
              <a:prstGeom prst="rect">
                <a:avLst/>
              </a:prstGeom>
              <a:blipFill>
                <a:blip r:embed="rId35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Freeform 204">
            <a:extLst>
              <a:ext uri="{FF2B5EF4-FFF2-40B4-BE49-F238E27FC236}">
                <a16:creationId xmlns:a16="http://schemas.microsoft.com/office/drawing/2014/main" id="{CB70520C-3730-6F41-83E9-2BA8EE3CB065}"/>
              </a:ext>
            </a:extLst>
          </p:cNvPr>
          <p:cNvSpPr/>
          <p:nvPr/>
        </p:nvSpPr>
        <p:spPr>
          <a:xfrm>
            <a:off x="5869744" y="4667082"/>
            <a:ext cx="1087777" cy="316909"/>
          </a:xfrm>
          <a:custGeom>
            <a:avLst/>
            <a:gdLst>
              <a:gd name="connsiteX0" fmla="*/ 0 w 1520213"/>
              <a:gd name="connsiteY0" fmla="*/ 407963 h 436098"/>
              <a:gd name="connsiteX1" fmla="*/ 281354 w 1520213"/>
              <a:gd name="connsiteY1" fmla="*/ 70338 h 436098"/>
              <a:gd name="connsiteX2" fmla="*/ 759656 w 1520213"/>
              <a:gd name="connsiteY2" fmla="*/ 0 h 436098"/>
              <a:gd name="connsiteX3" fmla="*/ 1153551 w 1520213"/>
              <a:gd name="connsiteY3" fmla="*/ 70338 h 436098"/>
              <a:gd name="connsiteX4" fmla="*/ 1463040 w 1520213"/>
              <a:gd name="connsiteY4" fmla="*/ 267286 h 436098"/>
              <a:gd name="connsiteX5" fmla="*/ 1519311 w 1520213"/>
              <a:gd name="connsiteY5" fmla="*/ 436098 h 43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213" h="436098">
                <a:moveTo>
                  <a:pt x="0" y="407963"/>
                </a:moveTo>
                <a:cubicBezTo>
                  <a:pt x="77372" y="273147"/>
                  <a:pt x="154745" y="138332"/>
                  <a:pt x="281354" y="70338"/>
                </a:cubicBezTo>
                <a:cubicBezTo>
                  <a:pt x="407963" y="2344"/>
                  <a:pt x="614290" y="0"/>
                  <a:pt x="759656" y="0"/>
                </a:cubicBezTo>
                <a:cubicBezTo>
                  <a:pt x="905022" y="0"/>
                  <a:pt x="1036320" y="25790"/>
                  <a:pt x="1153551" y="70338"/>
                </a:cubicBezTo>
                <a:cubicBezTo>
                  <a:pt x="1270782" y="114886"/>
                  <a:pt x="1402080" y="206326"/>
                  <a:pt x="1463040" y="267286"/>
                </a:cubicBezTo>
                <a:cubicBezTo>
                  <a:pt x="1524000" y="328246"/>
                  <a:pt x="1521655" y="382172"/>
                  <a:pt x="1519311" y="436098"/>
                </a:cubicBezTo>
              </a:path>
            </a:pathLst>
          </a:custGeom>
          <a:noFill/>
          <a:ln w="635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67A37EF3-1487-E448-94B1-A43288E7FB73}"/>
              </a:ext>
            </a:extLst>
          </p:cNvPr>
          <p:cNvSpPr/>
          <p:nvPr/>
        </p:nvSpPr>
        <p:spPr>
          <a:xfrm>
            <a:off x="5918500" y="5168005"/>
            <a:ext cx="1016670" cy="352133"/>
          </a:xfrm>
          <a:custGeom>
            <a:avLst/>
            <a:gdLst>
              <a:gd name="connsiteX0" fmla="*/ 0 w 1420837"/>
              <a:gd name="connsiteY0" fmla="*/ 0 h 484571"/>
              <a:gd name="connsiteX1" fmla="*/ 126610 w 1420837"/>
              <a:gd name="connsiteY1" fmla="*/ 337625 h 484571"/>
              <a:gd name="connsiteX2" fmla="*/ 506437 w 1420837"/>
              <a:gd name="connsiteY2" fmla="*/ 478302 h 484571"/>
              <a:gd name="connsiteX3" fmla="*/ 928468 w 1420837"/>
              <a:gd name="connsiteY3" fmla="*/ 436099 h 484571"/>
              <a:gd name="connsiteX4" fmla="*/ 1266093 w 1420837"/>
              <a:gd name="connsiteY4" fmla="*/ 225084 h 484571"/>
              <a:gd name="connsiteX5" fmla="*/ 1420837 w 1420837"/>
              <a:gd name="connsiteY5" fmla="*/ 0 h 48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0837" h="484571">
                <a:moveTo>
                  <a:pt x="0" y="0"/>
                </a:moveTo>
                <a:cubicBezTo>
                  <a:pt x="21102" y="128954"/>
                  <a:pt x="42204" y="257908"/>
                  <a:pt x="126610" y="337625"/>
                </a:cubicBezTo>
                <a:cubicBezTo>
                  <a:pt x="211016" y="417342"/>
                  <a:pt x="372794" y="461890"/>
                  <a:pt x="506437" y="478302"/>
                </a:cubicBezTo>
                <a:cubicBezTo>
                  <a:pt x="640080" y="494714"/>
                  <a:pt x="801859" y="478302"/>
                  <a:pt x="928468" y="436099"/>
                </a:cubicBezTo>
                <a:cubicBezTo>
                  <a:pt x="1055077" y="393896"/>
                  <a:pt x="1184032" y="297767"/>
                  <a:pt x="1266093" y="225084"/>
                </a:cubicBezTo>
                <a:cubicBezTo>
                  <a:pt x="1348154" y="152401"/>
                  <a:pt x="1384495" y="76200"/>
                  <a:pt x="1420837" y="0"/>
                </a:cubicBezTo>
              </a:path>
            </a:pathLst>
          </a:custGeom>
          <a:noFill/>
          <a:ln w="635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DDD8C2C-D3BC-2347-977A-C9C85770E1ED}"/>
              </a:ext>
            </a:extLst>
          </p:cNvPr>
          <p:cNvGrpSpPr/>
          <p:nvPr/>
        </p:nvGrpSpPr>
        <p:grpSpPr>
          <a:xfrm>
            <a:off x="6183787" y="4606924"/>
            <a:ext cx="582690" cy="949990"/>
            <a:chOff x="5293762" y="1911108"/>
            <a:chExt cx="582690" cy="9499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044C97DA-F756-AE41-B22C-57E9A9926E71}"/>
                    </a:ext>
                  </a:extLst>
                </p:cNvPr>
                <p:cNvSpPr txBox="1"/>
                <p:nvPr/>
              </p:nvSpPr>
              <p:spPr>
                <a:xfrm>
                  <a:off x="5296902" y="2460988"/>
                  <a:ext cx="5795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044C97DA-F756-AE41-B22C-57E9A9926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902" y="2460988"/>
                  <a:ext cx="579550" cy="400110"/>
                </a:xfrm>
                <a:prstGeom prst="rect">
                  <a:avLst/>
                </a:prstGeom>
                <a:blipFill>
                  <a:blip r:embed="rId36"/>
                  <a:stretch>
                    <a:fillRect l="-11579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B3539036-E63F-9947-B027-6970D952648E}"/>
                    </a:ext>
                  </a:extLst>
                </p:cNvPr>
                <p:cNvSpPr txBox="1"/>
                <p:nvPr/>
              </p:nvSpPr>
              <p:spPr>
                <a:xfrm>
                  <a:off x="5293762" y="1911108"/>
                  <a:ext cx="5795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B3539036-E63F-9947-B027-6970D9526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762" y="1911108"/>
                  <a:ext cx="579550" cy="400110"/>
                </a:xfrm>
                <a:prstGeom prst="rect">
                  <a:avLst/>
                </a:prstGeom>
                <a:blipFill>
                  <a:blip r:embed="rId37"/>
                  <a:stretch>
                    <a:fillRect l="-10526" t="-7692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E003E62-984D-0648-9F95-AF34E538A865}"/>
              </a:ext>
            </a:extLst>
          </p:cNvPr>
          <p:cNvGrpSpPr/>
          <p:nvPr/>
        </p:nvGrpSpPr>
        <p:grpSpPr>
          <a:xfrm>
            <a:off x="6183787" y="4068088"/>
            <a:ext cx="611906" cy="2071440"/>
            <a:chOff x="5293762" y="1372272"/>
            <a:chExt cx="611906" cy="2071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CCD0EA64-7ABA-7343-8473-B80DE829DD75}"/>
                    </a:ext>
                  </a:extLst>
                </p:cNvPr>
                <p:cNvSpPr txBox="1"/>
                <p:nvPr/>
              </p:nvSpPr>
              <p:spPr>
                <a:xfrm>
                  <a:off x="5296671" y="3043602"/>
                  <a:ext cx="6089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81BD2FC-DC81-EE48-AC85-1D677102F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671" y="3043602"/>
                  <a:ext cx="608997" cy="400110"/>
                </a:xfrm>
                <a:prstGeom prst="rect">
                  <a:avLst/>
                </a:prstGeom>
                <a:blipFill>
                  <a:blip r:embed="rId38"/>
                  <a:stretch>
                    <a:fillRect l="-12245" t="-9375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3D1E17B3-8085-7B4B-B1BE-C700A8FD9852}"/>
                    </a:ext>
                  </a:extLst>
                </p:cNvPr>
                <p:cNvSpPr txBox="1"/>
                <p:nvPr/>
              </p:nvSpPr>
              <p:spPr>
                <a:xfrm>
                  <a:off x="5293762" y="1372272"/>
                  <a:ext cx="6089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2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9C30667-CA0B-EC49-B4EF-0F3B70137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762" y="1372272"/>
                  <a:ext cx="608997" cy="400110"/>
                </a:xfrm>
                <a:prstGeom prst="rect">
                  <a:avLst/>
                </a:prstGeom>
                <a:blipFill>
                  <a:blip r:embed="rId39"/>
                  <a:stretch>
                    <a:fillRect l="-12500" t="-9375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3" name="Freeform 212">
            <a:extLst>
              <a:ext uri="{FF2B5EF4-FFF2-40B4-BE49-F238E27FC236}">
                <a16:creationId xmlns:a16="http://schemas.microsoft.com/office/drawing/2014/main" id="{485F1DB3-6568-C841-8085-7CF08E58B2BA}"/>
              </a:ext>
            </a:extLst>
          </p:cNvPr>
          <p:cNvSpPr/>
          <p:nvPr/>
        </p:nvSpPr>
        <p:spPr>
          <a:xfrm>
            <a:off x="9070001" y="5097877"/>
            <a:ext cx="2299610" cy="680752"/>
          </a:xfrm>
          <a:custGeom>
            <a:avLst/>
            <a:gdLst>
              <a:gd name="connsiteX0" fmla="*/ 0 w 3108960"/>
              <a:gd name="connsiteY0" fmla="*/ 84406 h 788311"/>
              <a:gd name="connsiteX1" fmla="*/ 478302 w 3108960"/>
              <a:gd name="connsiteY1" fmla="*/ 70339 h 788311"/>
              <a:gd name="connsiteX2" fmla="*/ 647114 w 3108960"/>
              <a:gd name="connsiteY2" fmla="*/ 562708 h 788311"/>
              <a:gd name="connsiteX3" fmla="*/ 1252025 w 3108960"/>
              <a:gd name="connsiteY3" fmla="*/ 773723 h 788311"/>
              <a:gd name="connsiteX4" fmla="*/ 1645920 w 3108960"/>
              <a:gd name="connsiteY4" fmla="*/ 745588 h 788311"/>
              <a:gd name="connsiteX5" fmla="*/ 2011680 w 3108960"/>
              <a:gd name="connsiteY5" fmla="*/ 548640 h 788311"/>
              <a:gd name="connsiteX6" fmla="*/ 2264899 w 3108960"/>
              <a:gd name="connsiteY6" fmla="*/ 70339 h 788311"/>
              <a:gd name="connsiteX7" fmla="*/ 2602523 w 3108960"/>
              <a:gd name="connsiteY7" fmla="*/ 28136 h 788311"/>
              <a:gd name="connsiteX8" fmla="*/ 3108960 w 3108960"/>
              <a:gd name="connsiteY8" fmla="*/ 0 h 78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8960" h="788311">
                <a:moveTo>
                  <a:pt x="0" y="84406"/>
                </a:moveTo>
                <a:cubicBezTo>
                  <a:pt x="185225" y="37514"/>
                  <a:pt x="370450" y="-9378"/>
                  <a:pt x="478302" y="70339"/>
                </a:cubicBezTo>
                <a:cubicBezTo>
                  <a:pt x="586154" y="150056"/>
                  <a:pt x="518160" y="445477"/>
                  <a:pt x="647114" y="562708"/>
                </a:cubicBezTo>
                <a:cubicBezTo>
                  <a:pt x="776068" y="679939"/>
                  <a:pt x="1085557" y="743243"/>
                  <a:pt x="1252025" y="773723"/>
                </a:cubicBezTo>
                <a:cubicBezTo>
                  <a:pt x="1418493" y="804203"/>
                  <a:pt x="1519311" y="783102"/>
                  <a:pt x="1645920" y="745588"/>
                </a:cubicBezTo>
                <a:cubicBezTo>
                  <a:pt x="1772529" y="708074"/>
                  <a:pt x="1908517" y="661181"/>
                  <a:pt x="2011680" y="548640"/>
                </a:cubicBezTo>
                <a:cubicBezTo>
                  <a:pt x="2114843" y="436099"/>
                  <a:pt x="2166425" y="157090"/>
                  <a:pt x="2264899" y="70339"/>
                </a:cubicBezTo>
                <a:cubicBezTo>
                  <a:pt x="2363373" y="-16412"/>
                  <a:pt x="2461846" y="39859"/>
                  <a:pt x="2602523" y="28136"/>
                </a:cubicBezTo>
                <a:cubicBezTo>
                  <a:pt x="2743200" y="16413"/>
                  <a:pt x="2926080" y="8206"/>
                  <a:pt x="3108960" y="0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1FC7E121-9BB7-1148-BE92-8DE5423A00CA}"/>
              </a:ext>
            </a:extLst>
          </p:cNvPr>
          <p:cNvSpPr/>
          <p:nvPr/>
        </p:nvSpPr>
        <p:spPr>
          <a:xfrm>
            <a:off x="9545614" y="4428687"/>
            <a:ext cx="1199125" cy="551893"/>
          </a:xfrm>
          <a:custGeom>
            <a:avLst/>
            <a:gdLst>
              <a:gd name="connsiteX0" fmla="*/ 0 w 1520213"/>
              <a:gd name="connsiteY0" fmla="*/ 407963 h 436098"/>
              <a:gd name="connsiteX1" fmla="*/ 281354 w 1520213"/>
              <a:gd name="connsiteY1" fmla="*/ 70338 h 436098"/>
              <a:gd name="connsiteX2" fmla="*/ 759656 w 1520213"/>
              <a:gd name="connsiteY2" fmla="*/ 0 h 436098"/>
              <a:gd name="connsiteX3" fmla="*/ 1153551 w 1520213"/>
              <a:gd name="connsiteY3" fmla="*/ 70338 h 436098"/>
              <a:gd name="connsiteX4" fmla="*/ 1463040 w 1520213"/>
              <a:gd name="connsiteY4" fmla="*/ 267286 h 436098"/>
              <a:gd name="connsiteX5" fmla="*/ 1519311 w 1520213"/>
              <a:gd name="connsiteY5" fmla="*/ 436098 h 43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213" h="436098">
                <a:moveTo>
                  <a:pt x="0" y="407963"/>
                </a:moveTo>
                <a:cubicBezTo>
                  <a:pt x="77372" y="273147"/>
                  <a:pt x="154745" y="138332"/>
                  <a:pt x="281354" y="70338"/>
                </a:cubicBezTo>
                <a:cubicBezTo>
                  <a:pt x="407963" y="2344"/>
                  <a:pt x="614290" y="0"/>
                  <a:pt x="759656" y="0"/>
                </a:cubicBezTo>
                <a:cubicBezTo>
                  <a:pt x="905022" y="0"/>
                  <a:pt x="1036320" y="25790"/>
                  <a:pt x="1153551" y="70338"/>
                </a:cubicBezTo>
                <a:cubicBezTo>
                  <a:pt x="1270782" y="114886"/>
                  <a:pt x="1402080" y="206326"/>
                  <a:pt x="1463040" y="267286"/>
                </a:cubicBezTo>
                <a:cubicBezTo>
                  <a:pt x="1524000" y="328246"/>
                  <a:pt x="1521655" y="382172"/>
                  <a:pt x="1519311" y="436098"/>
                </a:cubicBezTo>
              </a:path>
            </a:pathLst>
          </a:custGeom>
          <a:noFill/>
          <a:ln w="635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69906E70-EAFE-7F49-A91F-31212C94BC92}"/>
              </a:ext>
            </a:extLst>
          </p:cNvPr>
          <p:cNvSpPr/>
          <p:nvPr/>
        </p:nvSpPr>
        <p:spPr>
          <a:xfrm>
            <a:off x="9576830" y="5158938"/>
            <a:ext cx="1050953" cy="367045"/>
          </a:xfrm>
          <a:custGeom>
            <a:avLst/>
            <a:gdLst>
              <a:gd name="connsiteX0" fmla="*/ 0 w 1420837"/>
              <a:gd name="connsiteY0" fmla="*/ 0 h 484571"/>
              <a:gd name="connsiteX1" fmla="*/ 126610 w 1420837"/>
              <a:gd name="connsiteY1" fmla="*/ 337625 h 484571"/>
              <a:gd name="connsiteX2" fmla="*/ 506437 w 1420837"/>
              <a:gd name="connsiteY2" fmla="*/ 478302 h 484571"/>
              <a:gd name="connsiteX3" fmla="*/ 928468 w 1420837"/>
              <a:gd name="connsiteY3" fmla="*/ 436099 h 484571"/>
              <a:gd name="connsiteX4" fmla="*/ 1266093 w 1420837"/>
              <a:gd name="connsiteY4" fmla="*/ 225084 h 484571"/>
              <a:gd name="connsiteX5" fmla="*/ 1420837 w 1420837"/>
              <a:gd name="connsiteY5" fmla="*/ 0 h 48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0837" h="484571">
                <a:moveTo>
                  <a:pt x="0" y="0"/>
                </a:moveTo>
                <a:cubicBezTo>
                  <a:pt x="21102" y="128954"/>
                  <a:pt x="42204" y="257908"/>
                  <a:pt x="126610" y="337625"/>
                </a:cubicBezTo>
                <a:cubicBezTo>
                  <a:pt x="211016" y="417342"/>
                  <a:pt x="372794" y="461890"/>
                  <a:pt x="506437" y="478302"/>
                </a:cubicBezTo>
                <a:cubicBezTo>
                  <a:pt x="640080" y="494714"/>
                  <a:pt x="801859" y="478302"/>
                  <a:pt x="928468" y="436099"/>
                </a:cubicBezTo>
                <a:cubicBezTo>
                  <a:pt x="1055077" y="393896"/>
                  <a:pt x="1184032" y="297767"/>
                  <a:pt x="1266093" y="225084"/>
                </a:cubicBezTo>
                <a:cubicBezTo>
                  <a:pt x="1348154" y="152401"/>
                  <a:pt x="1384495" y="76200"/>
                  <a:pt x="1420837" y="0"/>
                </a:cubicBezTo>
              </a:path>
            </a:pathLst>
          </a:custGeom>
          <a:noFill/>
          <a:ln w="635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D890273-AE42-EC40-BE9F-ADE037D6A9EC}"/>
              </a:ext>
            </a:extLst>
          </p:cNvPr>
          <p:cNvGrpSpPr/>
          <p:nvPr/>
        </p:nvGrpSpPr>
        <p:grpSpPr>
          <a:xfrm>
            <a:off x="9070001" y="4500775"/>
            <a:ext cx="2149341" cy="1221265"/>
            <a:chOff x="8615703" y="1859598"/>
            <a:chExt cx="2096422" cy="12212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13F018A-82C7-7D4A-9E43-C6F080A6003C}"/>
                    </a:ext>
                  </a:extLst>
                </p14:cNvPr>
                <p14:cNvContentPartPr/>
                <p14:nvPr/>
              </p14:nvContentPartPr>
              <p14:xfrm>
                <a:off x="9635442" y="1859598"/>
                <a:ext cx="537312" cy="405246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76CF24E-3679-154E-B025-948062742A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22846" y="1847013"/>
                  <a:ext cx="562504" cy="430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0647D9-56B1-1A47-AA5A-E3ED62428AC5}"/>
                    </a:ext>
                  </a:extLst>
                </p14:cNvPr>
                <p14:cNvContentPartPr/>
                <p14:nvPr/>
              </p14:nvContentPartPr>
              <p14:xfrm>
                <a:off x="9557416" y="2409379"/>
                <a:ext cx="680106" cy="671484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0335693-9396-0444-9B8D-3037B135CC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44828" y="2396784"/>
                  <a:ext cx="705282" cy="696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21B3F4B-BEBF-2249-84D0-B3E967078526}"/>
                    </a:ext>
                  </a:extLst>
                </p14:cNvPr>
                <p14:cNvContentPartPr/>
                <p14:nvPr/>
              </p14:nvContentPartPr>
              <p14:xfrm>
                <a:off x="8901546" y="2412147"/>
                <a:ext cx="652278" cy="668714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CDCF69E-EC6D-6C40-82B9-F05952B154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88954" y="2399550"/>
                  <a:ext cx="677462" cy="693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0F3E5CA-C8C8-3A4C-98C2-2F9C5DA54BD8}"/>
                    </a:ext>
                  </a:extLst>
                </p14:cNvPr>
                <p14:cNvContentPartPr/>
                <p14:nvPr/>
              </p14:nvContentPartPr>
              <p14:xfrm>
                <a:off x="8964369" y="1869431"/>
                <a:ext cx="646117" cy="3913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4BB861D-26F5-204D-B270-5E2EBB3B2C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51778" y="1856830"/>
                  <a:ext cx="671300" cy="416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E62E4B8-2834-6040-91E8-EA583054A5F0}"/>
                    </a:ext>
                  </a:extLst>
                </p14:cNvPr>
                <p14:cNvContentPartPr/>
                <p14:nvPr/>
              </p14:nvContentPartPr>
              <p14:xfrm>
                <a:off x="8615703" y="2376452"/>
                <a:ext cx="211961" cy="42267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4DE6EA0-90BF-F04B-A5B3-4716008E06E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03129" y="2363915"/>
                  <a:ext cx="237109" cy="67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A5FC368-388E-1744-BAEA-A393C3CE5478}"/>
                    </a:ext>
                  </a:extLst>
                </p14:cNvPr>
                <p14:cNvContentPartPr/>
                <p14:nvPr/>
              </p14:nvContentPartPr>
              <p14:xfrm>
                <a:off x="10435724" y="2391263"/>
                <a:ext cx="276401" cy="35722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0064D93-A952-FF4A-BB8E-676CD9640D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23111" y="2378760"/>
                  <a:ext cx="301627" cy="6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FA4971-091C-1742-AA16-C836F223AE39}"/>
                    </a:ext>
                  </a:extLst>
                </p14:cNvPr>
                <p14:cNvContentPartPr/>
                <p14:nvPr/>
              </p14:nvContentPartPr>
              <p14:xfrm>
                <a:off x="9127625" y="2371912"/>
                <a:ext cx="963407" cy="104166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BF8D623-051B-A341-95D7-A857EE60F5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15024" y="2359297"/>
                  <a:ext cx="988608" cy="12939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4" name="Multiply 223">
              <a:extLst>
                <a:ext uri="{FF2B5EF4-FFF2-40B4-BE49-F238E27FC236}">
                  <a16:creationId xmlns:a16="http://schemas.microsoft.com/office/drawing/2014/main" id="{04B3D6A2-BA3C-D441-B548-C23699400DF2}"/>
                </a:ext>
              </a:extLst>
            </p:cNvPr>
            <p:cNvSpPr/>
            <p:nvPr/>
          </p:nvSpPr>
          <p:spPr>
            <a:xfrm>
              <a:off x="9396658" y="2259881"/>
              <a:ext cx="405813" cy="346312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B091B2C-C304-3547-9184-7C156F7A77F4}"/>
              </a:ext>
            </a:extLst>
          </p:cNvPr>
          <p:cNvGrpSpPr/>
          <p:nvPr/>
        </p:nvGrpSpPr>
        <p:grpSpPr>
          <a:xfrm>
            <a:off x="9896633" y="4475924"/>
            <a:ext cx="586428" cy="1057863"/>
            <a:chOff x="9364016" y="1372563"/>
            <a:chExt cx="586428" cy="1835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AE3F6CF6-8A6C-1C40-8398-CD01ABB2078C}"/>
                    </a:ext>
                  </a:extLst>
                </p:cNvPr>
                <p:cNvSpPr txBox="1"/>
                <p:nvPr/>
              </p:nvSpPr>
              <p:spPr>
                <a:xfrm>
                  <a:off x="9370894" y="1372563"/>
                  <a:ext cx="579550" cy="694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AE3F6CF6-8A6C-1C40-8398-CD01ABB20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894" y="1372563"/>
                  <a:ext cx="579550" cy="694058"/>
                </a:xfrm>
                <a:prstGeom prst="rect">
                  <a:avLst/>
                </a:prstGeom>
                <a:blipFill>
                  <a:blip r:embed="rId50"/>
                  <a:stretch>
                    <a:fillRect l="-10417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AFB08F00-9F78-9E4C-9AD6-53573B48604E}"/>
                    </a:ext>
                  </a:extLst>
                </p:cNvPr>
                <p:cNvSpPr txBox="1"/>
                <p:nvPr/>
              </p:nvSpPr>
              <p:spPr>
                <a:xfrm>
                  <a:off x="9364016" y="2513545"/>
                  <a:ext cx="579550" cy="694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AFB08F00-9F78-9E4C-9AD6-53573B486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4016" y="2513545"/>
                  <a:ext cx="579550" cy="694058"/>
                </a:xfrm>
                <a:prstGeom prst="rect">
                  <a:avLst/>
                </a:prstGeom>
                <a:blipFill>
                  <a:blip r:embed="rId51"/>
                  <a:stretch>
                    <a:fillRect l="-10526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0D3A60DD-9AF9-B64D-BCF8-CF90A717F8A0}"/>
                  </a:ext>
                </a:extLst>
              </p:cNvPr>
              <p:cNvSpPr txBox="1"/>
              <p:nvPr/>
            </p:nvSpPr>
            <p:spPr>
              <a:xfrm>
                <a:off x="9934277" y="5721984"/>
                <a:ext cx="6089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0D3A60DD-9AF9-B64D-BCF8-CF90A717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77" y="5721984"/>
                <a:ext cx="608997" cy="400110"/>
              </a:xfrm>
              <a:prstGeom prst="rect">
                <a:avLst/>
              </a:prstGeom>
              <a:blipFill>
                <a:blip r:embed="rId52"/>
                <a:stretch>
                  <a:fillRect l="-11000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EED4B68B-AB2A-5841-913B-6537DE10C6E0}"/>
                  </a:ext>
                </a:extLst>
              </p:cNvPr>
              <p:cNvSpPr txBox="1"/>
              <p:nvPr/>
            </p:nvSpPr>
            <p:spPr>
              <a:xfrm>
                <a:off x="8660019" y="6069561"/>
                <a:ext cx="27919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u="none" strike="noStrike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等线" panose="02010600030101010101" pitchFamily="2" charset="-122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altLang="zh-CN" b="1" dirty="0"/>
                  <a:t>Total restored capacity: 5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EED4B68B-AB2A-5841-913B-6537DE10C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019" y="6069561"/>
                <a:ext cx="2791932" cy="369332"/>
              </a:xfrm>
              <a:prstGeom prst="rect">
                <a:avLst/>
              </a:prstGeom>
              <a:blipFill>
                <a:blip r:embed="rId53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TextBox 229">
            <a:extLst>
              <a:ext uri="{FF2B5EF4-FFF2-40B4-BE49-F238E27FC236}">
                <a16:creationId xmlns:a16="http://schemas.microsoft.com/office/drawing/2014/main" id="{B3711B8C-3176-9E48-81ED-503A38DED555}"/>
              </a:ext>
            </a:extLst>
          </p:cNvPr>
          <p:cNvSpPr txBox="1"/>
          <p:nvPr/>
        </p:nvSpPr>
        <p:spPr>
          <a:xfrm>
            <a:off x="1937470" y="4100665"/>
            <a:ext cx="2468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3</a:t>
            </a: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free</a:t>
            </a:r>
            <a:r>
              <a:rPr kumimoji="0" lang="en-US" altLang="zh-CN" sz="200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lang="en-US" altLang="zh-CN" sz="2000" noProof="0" dirty="0">
                <a:solidFill>
                  <a:srgbClr val="0070C0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wavelengths</a:t>
            </a:r>
            <a:endParaRPr lang="el-GR" altLang="zh-CN" sz="2000" dirty="0">
              <a:solidFill>
                <a:srgbClr val="0070C0"/>
              </a:solidFill>
              <a:latin typeface="Segoe UI Light" panose="020B0502040204020203" pitchFamily="34" charset="0"/>
              <a:ea typeface="等线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030F467-ACA3-9E42-BD2E-46A9D26A4A93}"/>
              </a:ext>
            </a:extLst>
          </p:cNvPr>
          <p:cNvSpPr txBox="1"/>
          <p:nvPr/>
        </p:nvSpPr>
        <p:spPr>
          <a:xfrm>
            <a:off x="1678124" y="5650963"/>
            <a:ext cx="296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2</a:t>
            </a: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free</a:t>
            </a:r>
            <a:r>
              <a:rPr lang="en-US" altLang="zh-CN" sz="2000" dirty="0">
                <a:solidFill>
                  <a:srgbClr val="0070C0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wavelengths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2" name="Cube 231">
            <a:extLst>
              <a:ext uri="{FF2B5EF4-FFF2-40B4-BE49-F238E27FC236}">
                <a16:creationId xmlns:a16="http://schemas.microsoft.com/office/drawing/2014/main" id="{44F9FCE3-5FC5-C64A-89ED-AA5D769E86C2}"/>
              </a:ext>
            </a:extLst>
          </p:cNvPr>
          <p:cNvSpPr/>
          <p:nvPr/>
        </p:nvSpPr>
        <p:spPr>
          <a:xfrm>
            <a:off x="2084683" y="4855430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233" name="Cube 232">
            <a:extLst>
              <a:ext uri="{FF2B5EF4-FFF2-40B4-BE49-F238E27FC236}">
                <a16:creationId xmlns:a16="http://schemas.microsoft.com/office/drawing/2014/main" id="{444763D0-B84B-DF4D-979E-A616DB5E1DF7}"/>
              </a:ext>
            </a:extLst>
          </p:cNvPr>
          <p:cNvSpPr/>
          <p:nvPr/>
        </p:nvSpPr>
        <p:spPr>
          <a:xfrm>
            <a:off x="3282218" y="4857313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234" name="Cube 233">
            <a:extLst>
              <a:ext uri="{FF2B5EF4-FFF2-40B4-BE49-F238E27FC236}">
                <a16:creationId xmlns:a16="http://schemas.microsoft.com/office/drawing/2014/main" id="{383C4465-DCB3-2947-BB2D-33C1F3BD98FB}"/>
              </a:ext>
            </a:extLst>
          </p:cNvPr>
          <p:cNvSpPr/>
          <p:nvPr/>
        </p:nvSpPr>
        <p:spPr>
          <a:xfrm>
            <a:off x="1444205" y="4873291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235" name="Cube 234">
            <a:extLst>
              <a:ext uri="{FF2B5EF4-FFF2-40B4-BE49-F238E27FC236}">
                <a16:creationId xmlns:a16="http://schemas.microsoft.com/office/drawing/2014/main" id="{2DD8D12F-677F-E34C-BC0D-72EA66634551}"/>
              </a:ext>
            </a:extLst>
          </p:cNvPr>
          <p:cNvSpPr/>
          <p:nvPr/>
        </p:nvSpPr>
        <p:spPr>
          <a:xfrm>
            <a:off x="4057769" y="4857313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B4487E8-8013-4747-AFF0-B42C02E6F046}"/>
              </a:ext>
            </a:extLst>
          </p:cNvPr>
          <p:cNvGrpSpPr/>
          <p:nvPr/>
        </p:nvGrpSpPr>
        <p:grpSpPr>
          <a:xfrm>
            <a:off x="1812242" y="5178656"/>
            <a:ext cx="2228648" cy="400110"/>
            <a:chOff x="519130" y="2411093"/>
            <a:chExt cx="2162287" cy="400110"/>
          </a:xfrm>
        </p:grpSpPr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370F345-F063-B24E-AA60-2D4F898D1961}"/>
                </a:ext>
              </a:extLst>
            </p:cNvPr>
            <p:cNvSpPr/>
            <p:nvPr/>
          </p:nvSpPr>
          <p:spPr>
            <a:xfrm>
              <a:off x="519130" y="2433882"/>
              <a:ext cx="2162287" cy="40691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9A34E261-C334-C144-A9F4-EF7C64932F2F}"/>
                    </a:ext>
                  </a:extLst>
                </p:cNvPr>
                <p:cNvSpPr txBox="1"/>
                <p:nvPr/>
              </p:nvSpPr>
              <p:spPr>
                <a:xfrm>
                  <a:off x="1334557" y="2411093"/>
                  <a:ext cx="6089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7488E87-DE0E-0941-9107-63E58D5A76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4557" y="2411093"/>
                  <a:ext cx="608997" cy="400110"/>
                </a:xfrm>
                <a:prstGeom prst="rect">
                  <a:avLst/>
                </a:prstGeom>
                <a:blipFill>
                  <a:blip r:embed="rId54"/>
                  <a:stretch>
                    <a:fillRect l="-9709"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B643E8C-8143-3F43-BA75-B69C91209A11}"/>
              </a:ext>
            </a:extLst>
          </p:cNvPr>
          <p:cNvGrpSpPr/>
          <p:nvPr/>
        </p:nvGrpSpPr>
        <p:grpSpPr>
          <a:xfrm>
            <a:off x="2493201" y="4544197"/>
            <a:ext cx="781400" cy="456113"/>
            <a:chOff x="1087479" y="1844783"/>
            <a:chExt cx="936897" cy="456113"/>
          </a:xfrm>
        </p:grpSpPr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B2177C8B-EDF3-4C46-88AC-659FF0E0C840}"/>
                </a:ext>
              </a:extLst>
            </p:cNvPr>
            <p:cNvSpPr/>
            <p:nvPr/>
          </p:nvSpPr>
          <p:spPr>
            <a:xfrm>
              <a:off x="1087479" y="2266266"/>
              <a:ext cx="936897" cy="34630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771D7E2-B867-8A4D-9FE8-ABC705373C72}"/>
                    </a:ext>
                  </a:extLst>
                </p:cNvPr>
                <p:cNvSpPr txBox="1"/>
                <p:nvPr/>
              </p:nvSpPr>
              <p:spPr>
                <a:xfrm>
                  <a:off x="1319519" y="1844783"/>
                  <a:ext cx="5795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8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771D7E2-B867-8A4D-9FE8-ABC705373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519" y="1844783"/>
                  <a:ext cx="579550" cy="400110"/>
                </a:xfrm>
                <a:prstGeom prst="rect">
                  <a:avLst/>
                </a:prstGeom>
                <a:blipFill>
                  <a:blip r:embed="rId55"/>
                  <a:stretch>
                    <a:fillRect l="-13924" t="-7692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2" name="Cube 241">
            <a:extLst>
              <a:ext uri="{FF2B5EF4-FFF2-40B4-BE49-F238E27FC236}">
                <a16:creationId xmlns:a16="http://schemas.microsoft.com/office/drawing/2014/main" id="{DC82BD6C-A9FC-B448-971D-BD8F45301F55}"/>
              </a:ext>
            </a:extLst>
          </p:cNvPr>
          <p:cNvSpPr/>
          <p:nvPr/>
        </p:nvSpPr>
        <p:spPr>
          <a:xfrm>
            <a:off x="5627754" y="4850029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243" name="Cube 242">
            <a:extLst>
              <a:ext uri="{FF2B5EF4-FFF2-40B4-BE49-F238E27FC236}">
                <a16:creationId xmlns:a16="http://schemas.microsoft.com/office/drawing/2014/main" id="{6A665B0A-13E5-F849-8328-BB4C25706DA8}"/>
              </a:ext>
            </a:extLst>
          </p:cNvPr>
          <p:cNvSpPr/>
          <p:nvPr/>
        </p:nvSpPr>
        <p:spPr>
          <a:xfrm>
            <a:off x="6825289" y="4851912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244" name="Cube 243">
            <a:extLst>
              <a:ext uri="{FF2B5EF4-FFF2-40B4-BE49-F238E27FC236}">
                <a16:creationId xmlns:a16="http://schemas.microsoft.com/office/drawing/2014/main" id="{331667D0-E22E-984A-8EE3-7F7EFC3D17F1}"/>
              </a:ext>
            </a:extLst>
          </p:cNvPr>
          <p:cNvSpPr/>
          <p:nvPr/>
        </p:nvSpPr>
        <p:spPr>
          <a:xfrm>
            <a:off x="4987276" y="4867890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245" name="Cube 244">
            <a:extLst>
              <a:ext uri="{FF2B5EF4-FFF2-40B4-BE49-F238E27FC236}">
                <a16:creationId xmlns:a16="http://schemas.microsoft.com/office/drawing/2014/main" id="{E2CE0675-16B5-B94B-969E-5B07FD4D268B}"/>
              </a:ext>
            </a:extLst>
          </p:cNvPr>
          <p:cNvSpPr/>
          <p:nvPr/>
        </p:nvSpPr>
        <p:spPr>
          <a:xfrm>
            <a:off x="7530788" y="4834226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246" name="Cube 245">
            <a:extLst>
              <a:ext uri="{FF2B5EF4-FFF2-40B4-BE49-F238E27FC236}">
                <a16:creationId xmlns:a16="http://schemas.microsoft.com/office/drawing/2014/main" id="{82D61892-2ACB-B741-8490-286566DA9ECB}"/>
              </a:ext>
            </a:extLst>
          </p:cNvPr>
          <p:cNvSpPr/>
          <p:nvPr/>
        </p:nvSpPr>
        <p:spPr>
          <a:xfrm>
            <a:off x="9266539" y="4857444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247" name="Cube 246">
            <a:extLst>
              <a:ext uri="{FF2B5EF4-FFF2-40B4-BE49-F238E27FC236}">
                <a16:creationId xmlns:a16="http://schemas.microsoft.com/office/drawing/2014/main" id="{95AD7E09-9035-6947-8D2C-558087B3FDC9}"/>
              </a:ext>
            </a:extLst>
          </p:cNvPr>
          <p:cNvSpPr/>
          <p:nvPr/>
        </p:nvSpPr>
        <p:spPr>
          <a:xfrm>
            <a:off x="10464074" y="4859327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248" name="Cube 247">
            <a:extLst>
              <a:ext uri="{FF2B5EF4-FFF2-40B4-BE49-F238E27FC236}">
                <a16:creationId xmlns:a16="http://schemas.microsoft.com/office/drawing/2014/main" id="{D8AB90C3-8CE9-B742-AA68-80C6E66E4769}"/>
              </a:ext>
            </a:extLst>
          </p:cNvPr>
          <p:cNvSpPr/>
          <p:nvPr/>
        </p:nvSpPr>
        <p:spPr>
          <a:xfrm>
            <a:off x="8626061" y="4875305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249" name="Cube 248">
            <a:extLst>
              <a:ext uri="{FF2B5EF4-FFF2-40B4-BE49-F238E27FC236}">
                <a16:creationId xmlns:a16="http://schemas.microsoft.com/office/drawing/2014/main" id="{A66F41EE-58B0-ED41-B839-4E423B5B8F5D}"/>
              </a:ext>
            </a:extLst>
          </p:cNvPr>
          <p:cNvSpPr/>
          <p:nvPr/>
        </p:nvSpPr>
        <p:spPr>
          <a:xfrm>
            <a:off x="11239625" y="4859327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84A08FB5-67D2-0540-8A50-E522E4C95E30}"/>
              </a:ext>
            </a:extLst>
          </p:cNvPr>
          <p:cNvSpPr/>
          <p:nvPr/>
        </p:nvSpPr>
        <p:spPr>
          <a:xfrm>
            <a:off x="5416771" y="4475924"/>
            <a:ext cx="2093734" cy="509637"/>
          </a:xfrm>
          <a:custGeom>
            <a:avLst/>
            <a:gdLst>
              <a:gd name="connsiteX0" fmla="*/ 0 w 2926080"/>
              <a:gd name="connsiteY0" fmla="*/ 578959 h 649298"/>
              <a:gd name="connsiteX1" fmla="*/ 422030 w 2926080"/>
              <a:gd name="connsiteY1" fmla="*/ 578959 h 649298"/>
              <a:gd name="connsiteX2" fmla="*/ 661181 w 2926080"/>
              <a:gd name="connsiteY2" fmla="*/ 241335 h 649298"/>
              <a:gd name="connsiteX3" fmla="*/ 1026941 w 2926080"/>
              <a:gd name="connsiteY3" fmla="*/ 44387 h 649298"/>
              <a:gd name="connsiteX4" fmla="*/ 1392701 w 2926080"/>
              <a:gd name="connsiteY4" fmla="*/ 2184 h 649298"/>
              <a:gd name="connsiteX5" fmla="*/ 1927273 w 2926080"/>
              <a:gd name="connsiteY5" fmla="*/ 58455 h 649298"/>
              <a:gd name="connsiteX6" fmla="*/ 2222695 w 2926080"/>
              <a:gd name="connsiteY6" fmla="*/ 480485 h 649298"/>
              <a:gd name="connsiteX7" fmla="*/ 2293033 w 2926080"/>
              <a:gd name="connsiteY7" fmla="*/ 621162 h 649298"/>
              <a:gd name="connsiteX8" fmla="*/ 2926080 w 2926080"/>
              <a:gd name="connsiteY8" fmla="*/ 649298 h 64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6080" h="649298">
                <a:moveTo>
                  <a:pt x="0" y="578959"/>
                </a:moveTo>
                <a:cubicBezTo>
                  <a:pt x="155916" y="607094"/>
                  <a:pt x="311833" y="635230"/>
                  <a:pt x="422030" y="578959"/>
                </a:cubicBezTo>
                <a:cubicBezTo>
                  <a:pt x="532227" y="522688"/>
                  <a:pt x="560362" y="330430"/>
                  <a:pt x="661181" y="241335"/>
                </a:cubicBezTo>
                <a:cubicBezTo>
                  <a:pt x="762000" y="152240"/>
                  <a:pt x="905021" y="84245"/>
                  <a:pt x="1026941" y="44387"/>
                </a:cubicBezTo>
                <a:cubicBezTo>
                  <a:pt x="1148861" y="4529"/>
                  <a:pt x="1242646" y="-161"/>
                  <a:pt x="1392701" y="2184"/>
                </a:cubicBezTo>
                <a:cubicBezTo>
                  <a:pt x="1542756" y="4529"/>
                  <a:pt x="1788941" y="-21262"/>
                  <a:pt x="1927273" y="58455"/>
                </a:cubicBezTo>
                <a:cubicBezTo>
                  <a:pt x="2065605" y="138172"/>
                  <a:pt x="2161735" y="386700"/>
                  <a:pt x="2222695" y="480485"/>
                </a:cubicBezTo>
                <a:cubicBezTo>
                  <a:pt x="2283655" y="574269"/>
                  <a:pt x="2175802" y="593027"/>
                  <a:pt x="2293033" y="621162"/>
                </a:cubicBezTo>
                <a:cubicBezTo>
                  <a:pt x="2410264" y="649297"/>
                  <a:pt x="2668172" y="649297"/>
                  <a:pt x="2926080" y="649298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306A6FB2-5432-B040-96D1-481AB2EE4C91}"/>
              </a:ext>
            </a:extLst>
          </p:cNvPr>
          <p:cNvSpPr/>
          <p:nvPr/>
        </p:nvSpPr>
        <p:spPr>
          <a:xfrm>
            <a:off x="5409646" y="5096524"/>
            <a:ext cx="2123725" cy="650678"/>
          </a:xfrm>
          <a:custGeom>
            <a:avLst/>
            <a:gdLst>
              <a:gd name="connsiteX0" fmla="*/ 0 w 3108960"/>
              <a:gd name="connsiteY0" fmla="*/ 84406 h 788311"/>
              <a:gd name="connsiteX1" fmla="*/ 478302 w 3108960"/>
              <a:gd name="connsiteY1" fmla="*/ 70339 h 788311"/>
              <a:gd name="connsiteX2" fmla="*/ 647114 w 3108960"/>
              <a:gd name="connsiteY2" fmla="*/ 562708 h 788311"/>
              <a:gd name="connsiteX3" fmla="*/ 1252025 w 3108960"/>
              <a:gd name="connsiteY3" fmla="*/ 773723 h 788311"/>
              <a:gd name="connsiteX4" fmla="*/ 1645920 w 3108960"/>
              <a:gd name="connsiteY4" fmla="*/ 745588 h 788311"/>
              <a:gd name="connsiteX5" fmla="*/ 2011680 w 3108960"/>
              <a:gd name="connsiteY5" fmla="*/ 548640 h 788311"/>
              <a:gd name="connsiteX6" fmla="*/ 2264899 w 3108960"/>
              <a:gd name="connsiteY6" fmla="*/ 70339 h 788311"/>
              <a:gd name="connsiteX7" fmla="*/ 2602523 w 3108960"/>
              <a:gd name="connsiteY7" fmla="*/ 28136 h 788311"/>
              <a:gd name="connsiteX8" fmla="*/ 3108960 w 3108960"/>
              <a:gd name="connsiteY8" fmla="*/ 0 h 78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8960" h="788311">
                <a:moveTo>
                  <a:pt x="0" y="84406"/>
                </a:moveTo>
                <a:cubicBezTo>
                  <a:pt x="185225" y="37514"/>
                  <a:pt x="370450" y="-9378"/>
                  <a:pt x="478302" y="70339"/>
                </a:cubicBezTo>
                <a:cubicBezTo>
                  <a:pt x="586154" y="150056"/>
                  <a:pt x="518160" y="445477"/>
                  <a:pt x="647114" y="562708"/>
                </a:cubicBezTo>
                <a:cubicBezTo>
                  <a:pt x="776068" y="679939"/>
                  <a:pt x="1085557" y="743243"/>
                  <a:pt x="1252025" y="773723"/>
                </a:cubicBezTo>
                <a:cubicBezTo>
                  <a:pt x="1418493" y="804203"/>
                  <a:pt x="1519311" y="783102"/>
                  <a:pt x="1645920" y="745588"/>
                </a:cubicBezTo>
                <a:cubicBezTo>
                  <a:pt x="1772529" y="708074"/>
                  <a:pt x="1908517" y="661181"/>
                  <a:pt x="2011680" y="548640"/>
                </a:cubicBezTo>
                <a:cubicBezTo>
                  <a:pt x="2114843" y="436099"/>
                  <a:pt x="2166425" y="157090"/>
                  <a:pt x="2264899" y="70339"/>
                </a:cubicBezTo>
                <a:cubicBezTo>
                  <a:pt x="2363373" y="-16412"/>
                  <a:pt x="2461846" y="39859"/>
                  <a:pt x="2602523" y="28136"/>
                </a:cubicBezTo>
                <a:cubicBezTo>
                  <a:pt x="2743200" y="16413"/>
                  <a:pt x="2926080" y="8206"/>
                  <a:pt x="3108960" y="0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DFAAF6F-5682-A148-B4FA-EE15607231FE}"/>
              </a:ext>
            </a:extLst>
          </p:cNvPr>
          <p:cNvSpPr txBox="1"/>
          <p:nvPr/>
        </p:nvSpPr>
        <p:spPr>
          <a:xfrm>
            <a:off x="110122" y="4728204"/>
            <a:ext cx="137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Optical layer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6F9A6B25-32BC-E049-8420-00C8CF2BD2A5}"/>
              </a:ext>
            </a:extLst>
          </p:cNvPr>
          <p:cNvSpPr/>
          <p:nvPr/>
        </p:nvSpPr>
        <p:spPr>
          <a:xfrm>
            <a:off x="1541224" y="3257532"/>
            <a:ext cx="279403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Throughput = 500 Gbps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E63E304F-2E9D-2540-A0F5-22286CB82A53}"/>
              </a:ext>
            </a:extLst>
          </p:cNvPr>
          <p:cNvSpPr/>
          <p:nvPr/>
        </p:nvSpPr>
        <p:spPr>
          <a:xfrm>
            <a:off x="5139501" y="3271655"/>
            <a:ext cx="279403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Throughput = 300 Gbps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B4ACA66-FE37-B446-8C87-707B4E45694E}"/>
              </a:ext>
            </a:extLst>
          </p:cNvPr>
          <p:cNvSpPr/>
          <p:nvPr/>
        </p:nvSpPr>
        <p:spPr>
          <a:xfrm>
            <a:off x="8646620" y="3261890"/>
            <a:ext cx="279403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Throughput = 500 Gbps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DDD9AA-EEA6-4DDD-AACF-76DB390E8A3D}"/>
              </a:ext>
            </a:extLst>
          </p:cNvPr>
          <p:cNvSpPr txBox="1"/>
          <p:nvPr/>
        </p:nvSpPr>
        <p:spPr>
          <a:xfrm>
            <a:off x="1737444" y="1728452"/>
            <a:ext cx="233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Demand: 4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00 Gbps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157926-1E82-4B1F-AA35-6B394951EF62}"/>
              </a:ext>
            </a:extLst>
          </p:cNvPr>
          <p:cNvSpPr txBox="1"/>
          <p:nvPr/>
        </p:nvSpPr>
        <p:spPr>
          <a:xfrm>
            <a:off x="1664725" y="2753557"/>
            <a:ext cx="252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Demand: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100 Gbps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00FB51-2443-464B-A85A-C77B28807500}"/>
              </a:ext>
            </a:extLst>
          </p:cNvPr>
          <p:cNvSpPr txBox="1"/>
          <p:nvPr/>
        </p:nvSpPr>
        <p:spPr>
          <a:xfrm>
            <a:off x="4622795" y="1728452"/>
            <a:ext cx="355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Satisfied demand: 2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00 Gbps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6D1BB41-5CBA-4C52-8A42-47423E2BD55F}"/>
              </a:ext>
            </a:extLst>
          </p:cNvPr>
          <p:cNvSpPr txBox="1"/>
          <p:nvPr/>
        </p:nvSpPr>
        <p:spPr>
          <a:xfrm>
            <a:off x="4622795" y="2753557"/>
            <a:ext cx="347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Satisfied demand: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100 Gbps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5651A2-C0AF-44E9-BB7C-3FC92466E989}"/>
              </a:ext>
            </a:extLst>
          </p:cNvPr>
          <p:cNvSpPr txBox="1"/>
          <p:nvPr/>
        </p:nvSpPr>
        <p:spPr>
          <a:xfrm>
            <a:off x="8410827" y="1728452"/>
            <a:ext cx="347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Satisfied demand</a:t>
            </a:r>
            <a:r>
              <a:rPr lang="en-US" noProof="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4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00 Gbps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04F2F6-8882-4195-A10D-3D438127E881}"/>
              </a:ext>
            </a:extLst>
          </p:cNvPr>
          <p:cNvSpPr txBox="1"/>
          <p:nvPr/>
        </p:nvSpPr>
        <p:spPr>
          <a:xfrm>
            <a:off x="8386210" y="2753557"/>
            <a:ext cx="343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Satisfied  demand: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100 Gbps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4F62A0-0B2A-5245-B2AE-2033C4225B22}"/>
              </a:ext>
            </a:extLst>
          </p:cNvPr>
          <p:cNvSpPr/>
          <p:nvPr/>
        </p:nvSpPr>
        <p:spPr>
          <a:xfrm>
            <a:off x="5392054" y="6527125"/>
            <a:ext cx="243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Restoration candidate 1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40B9C3-D781-3848-A65F-71EECA45480E}"/>
              </a:ext>
            </a:extLst>
          </p:cNvPr>
          <p:cNvSpPr/>
          <p:nvPr/>
        </p:nvSpPr>
        <p:spPr>
          <a:xfrm>
            <a:off x="8838860" y="6527125"/>
            <a:ext cx="247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Restoration candidate 2</a:t>
            </a:r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FD252A7-BBD9-4529-A839-19CBF1BA1823}"/>
              </a:ext>
            </a:extLst>
          </p:cNvPr>
          <p:cNvSpPr/>
          <p:nvPr/>
        </p:nvSpPr>
        <p:spPr>
          <a:xfrm>
            <a:off x="1892116" y="4907701"/>
            <a:ext cx="209460" cy="45719"/>
          </a:xfrm>
          <a:custGeom>
            <a:avLst/>
            <a:gdLst>
              <a:gd name="connsiteX0" fmla="*/ 0 w 581025"/>
              <a:gd name="connsiteY0" fmla="*/ 51704 h 61506"/>
              <a:gd name="connsiteX1" fmla="*/ 185737 w 581025"/>
              <a:gd name="connsiteY1" fmla="*/ 8841 h 61506"/>
              <a:gd name="connsiteX2" fmla="*/ 309562 w 581025"/>
              <a:gd name="connsiteY2" fmla="*/ 4079 h 61506"/>
              <a:gd name="connsiteX3" fmla="*/ 409575 w 581025"/>
              <a:gd name="connsiteY3" fmla="*/ 56466 h 61506"/>
              <a:gd name="connsiteX4" fmla="*/ 581025 w 581025"/>
              <a:gd name="connsiteY4" fmla="*/ 56466 h 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61506">
                <a:moveTo>
                  <a:pt x="0" y="51704"/>
                </a:moveTo>
                <a:cubicBezTo>
                  <a:pt x="67071" y="34241"/>
                  <a:pt x="134143" y="16778"/>
                  <a:pt x="185737" y="8841"/>
                </a:cubicBezTo>
                <a:cubicBezTo>
                  <a:pt x="237331" y="904"/>
                  <a:pt x="272256" y="-3859"/>
                  <a:pt x="309562" y="4079"/>
                </a:cubicBezTo>
                <a:cubicBezTo>
                  <a:pt x="346868" y="12017"/>
                  <a:pt x="364331" y="47735"/>
                  <a:pt x="409575" y="56466"/>
                </a:cubicBezTo>
                <a:cubicBezTo>
                  <a:pt x="454819" y="65197"/>
                  <a:pt x="517922" y="60831"/>
                  <a:pt x="581025" y="56466"/>
                </a:cubicBez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9EB118A9-AFDD-4222-9710-E280259BC7B0}"/>
              </a:ext>
            </a:extLst>
          </p:cNvPr>
          <p:cNvSpPr/>
          <p:nvPr/>
        </p:nvSpPr>
        <p:spPr>
          <a:xfrm>
            <a:off x="3742089" y="4928413"/>
            <a:ext cx="306103" cy="45719"/>
          </a:xfrm>
          <a:custGeom>
            <a:avLst/>
            <a:gdLst>
              <a:gd name="connsiteX0" fmla="*/ 0 w 647700"/>
              <a:gd name="connsiteY0" fmla="*/ 33699 h 54127"/>
              <a:gd name="connsiteX1" fmla="*/ 185738 w 647700"/>
              <a:gd name="connsiteY1" fmla="*/ 362 h 54127"/>
              <a:gd name="connsiteX2" fmla="*/ 352425 w 647700"/>
              <a:gd name="connsiteY2" fmla="*/ 52749 h 54127"/>
              <a:gd name="connsiteX3" fmla="*/ 552450 w 647700"/>
              <a:gd name="connsiteY3" fmla="*/ 38462 h 54127"/>
              <a:gd name="connsiteX4" fmla="*/ 647700 w 647700"/>
              <a:gd name="connsiteY4" fmla="*/ 33699 h 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4127">
                <a:moveTo>
                  <a:pt x="0" y="33699"/>
                </a:moveTo>
                <a:cubicBezTo>
                  <a:pt x="63500" y="15443"/>
                  <a:pt x="127001" y="-2813"/>
                  <a:pt x="185738" y="362"/>
                </a:cubicBezTo>
                <a:cubicBezTo>
                  <a:pt x="244476" y="3537"/>
                  <a:pt x="291306" y="46399"/>
                  <a:pt x="352425" y="52749"/>
                </a:cubicBezTo>
                <a:cubicBezTo>
                  <a:pt x="413544" y="59099"/>
                  <a:pt x="503238" y="41637"/>
                  <a:pt x="552450" y="38462"/>
                </a:cubicBezTo>
                <a:cubicBezTo>
                  <a:pt x="601662" y="35287"/>
                  <a:pt x="624681" y="34493"/>
                  <a:pt x="647700" y="33699"/>
                </a:cubicBez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Freeform 29">
            <a:extLst>
              <a:ext uri="{FF2B5EF4-FFF2-40B4-BE49-F238E27FC236}">
                <a16:creationId xmlns:a16="http://schemas.microsoft.com/office/drawing/2014/main" id="{DC5C11A5-A903-4F09-ACF1-E6EC8FB67D3A}"/>
              </a:ext>
            </a:extLst>
          </p:cNvPr>
          <p:cNvSpPr/>
          <p:nvPr/>
        </p:nvSpPr>
        <p:spPr>
          <a:xfrm>
            <a:off x="1990639" y="2331326"/>
            <a:ext cx="188655" cy="45719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Freeform 29">
            <a:extLst>
              <a:ext uri="{FF2B5EF4-FFF2-40B4-BE49-F238E27FC236}">
                <a16:creationId xmlns:a16="http://schemas.microsoft.com/office/drawing/2014/main" id="{D27A56AC-D417-4940-A199-C0E265834DFE}"/>
              </a:ext>
            </a:extLst>
          </p:cNvPr>
          <p:cNvSpPr/>
          <p:nvPr/>
        </p:nvSpPr>
        <p:spPr>
          <a:xfrm>
            <a:off x="3562556" y="2311602"/>
            <a:ext cx="229609" cy="45719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Freeform 29">
            <a:extLst>
              <a:ext uri="{FF2B5EF4-FFF2-40B4-BE49-F238E27FC236}">
                <a16:creationId xmlns:a16="http://schemas.microsoft.com/office/drawing/2014/main" id="{15BCDAEB-6ACC-493D-B44D-64A8623F7602}"/>
              </a:ext>
            </a:extLst>
          </p:cNvPr>
          <p:cNvSpPr/>
          <p:nvPr/>
        </p:nvSpPr>
        <p:spPr>
          <a:xfrm>
            <a:off x="5501668" y="2298102"/>
            <a:ext cx="188655" cy="45719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Freeform 29">
            <a:extLst>
              <a:ext uri="{FF2B5EF4-FFF2-40B4-BE49-F238E27FC236}">
                <a16:creationId xmlns:a16="http://schemas.microsoft.com/office/drawing/2014/main" id="{45A5E6CE-52D6-4EE7-8E17-D5A19982873B}"/>
              </a:ext>
            </a:extLst>
          </p:cNvPr>
          <p:cNvSpPr/>
          <p:nvPr/>
        </p:nvSpPr>
        <p:spPr>
          <a:xfrm>
            <a:off x="7073585" y="2278378"/>
            <a:ext cx="229609" cy="45719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Freeform 29">
            <a:extLst>
              <a:ext uri="{FF2B5EF4-FFF2-40B4-BE49-F238E27FC236}">
                <a16:creationId xmlns:a16="http://schemas.microsoft.com/office/drawing/2014/main" id="{48ABAE6D-1D4A-4C1F-A1CC-C140A6114BFE}"/>
              </a:ext>
            </a:extLst>
          </p:cNvPr>
          <p:cNvSpPr/>
          <p:nvPr/>
        </p:nvSpPr>
        <p:spPr>
          <a:xfrm>
            <a:off x="9308578" y="2301759"/>
            <a:ext cx="188655" cy="46278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Freeform 29">
            <a:extLst>
              <a:ext uri="{FF2B5EF4-FFF2-40B4-BE49-F238E27FC236}">
                <a16:creationId xmlns:a16="http://schemas.microsoft.com/office/drawing/2014/main" id="{0EEC8563-144C-46A3-A59F-B69980F47AF5}"/>
              </a:ext>
            </a:extLst>
          </p:cNvPr>
          <p:cNvSpPr/>
          <p:nvPr/>
        </p:nvSpPr>
        <p:spPr>
          <a:xfrm>
            <a:off x="10880495" y="2282035"/>
            <a:ext cx="229609" cy="46278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00B0F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F8DC7CE-C825-44E6-B390-90E52CB1D22A}"/>
              </a:ext>
            </a:extLst>
          </p:cNvPr>
          <p:cNvSpPr/>
          <p:nvPr/>
        </p:nvSpPr>
        <p:spPr>
          <a:xfrm>
            <a:off x="5414664" y="5007553"/>
            <a:ext cx="209460" cy="45719"/>
          </a:xfrm>
          <a:custGeom>
            <a:avLst/>
            <a:gdLst>
              <a:gd name="connsiteX0" fmla="*/ 0 w 581025"/>
              <a:gd name="connsiteY0" fmla="*/ 51704 h 61506"/>
              <a:gd name="connsiteX1" fmla="*/ 185737 w 581025"/>
              <a:gd name="connsiteY1" fmla="*/ 8841 h 61506"/>
              <a:gd name="connsiteX2" fmla="*/ 309562 w 581025"/>
              <a:gd name="connsiteY2" fmla="*/ 4079 h 61506"/>
              <a:gd name="connsiteX3" fmla="*/ 409575 w 581025"/>
              <a:gd name="connsiteY3" fmla="*/ 56466 h 61506"/>
              <a:gd name="connsiteX4" fmla="*/ 581025 w 581025"/>
              <a:gd name="connsiteY4" fmla="*/ 56466 h 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61506">
                <a:moveTo>
                  <a:pt x="0" y="51704"/>
                </a:moveTo>
                <a:cubicBezTo>
                  <a:pt x="67071" y="34241"/>
                  <a:pt x="134143" y="16778"/>
                  <a:pt x="185737" y="8841"/>
                </a:cubicBezTo>
                <a:cubicBezTo>
                  <a:pt x="237331" y="904"/>
                  <a:pt x="272256" y="-3859"/>
                  <a:pt x="309562" y="4079"/>
                </a:cubicBezTo>
                <a:cubicBezTo>
                  <a:pt x="346868" y="12017"/>
                  <a:pt x="364331" y="47735"/>
                  <a:pt x="409575" y="56466"/>
                </a:cubicBezTo>
                <a:cubicBezTo>
                  <a:pt x="454819" y="65197"/>
                  <a:pt x="517922" y="60831"/>
                  <a:pt x="581025" y="56466"/>
                </a:cubicBez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34BF97A-1A16-4C4C-A6E8-D2D53AF70747}"/>
              </a:ext>
            </a:extLst>
          </p:cNvPr>
          <p:cNvSpPr/>
          <p:nvPr/>
        </p:nvSpPr>
        <p:spPr>
          <a:xfrm>
            <a:off x="7264637" y="5028265"/>
            <a:ext cx="306103" cy="45719"/>
          </a:xfrm>
          <a:custGeom>
            <a:avLst/>
            <a:gdLst>
              <a:gd name="connsiteX0" fmla="*/ 0 w 647700"/>
              <a:gd name="connsiteY0" fmla="*/ 33699 h 54127"/>
              <a:gd name="connsiteX1" fmla="*/ 185738 w 647700"/>
              <a:gd name="connsiteY1" fmla="*/ 362 h 54127"/>
              <a:gd name="connsiteX2" fmla="*/ 352425 w 647700"/>
              <a:gd name="connsiteY2" fmla="*/ 52749 h 54127"/>
              <a:gd name="connsiteX3" fmla="*/ 552450 w 647700"/>
              <a:gd name="connsiteY3" fmla="*/ 38462 h 54127"/>
              <a:gd name="connsiteX4" fmla="*/ 647700 w 647700"/>
              <a:gd name="connsiteY4" fmla="*/ 33699 h 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4127">
                <a:moveTo>
                  <a:pt x="0" y="33699"/>
                </a:moveTo>
                <a:cubicBezTo>
                  <a:pt x="63500" y="15443"/>
                  <a:pt x="127001" y="-2813"/>
                  <a:pt x="185738" y="362"/>
                </a:cubicBezTo>
                <a:cubicBezTo>
                  <a:pt x="244476" y="3537"/>
                  <a:pt x="291306" y="46399"/>
                  <a:pt x="352425" y="52749"/>
                </a:cubicBezTo>
                <a:cubicBezTo>
                  <a:pt x="413544" y="59099"/>
                  <a:pt x="503238" y="41637"/>
                  <a:pt x="552450" y="38462"/>
                </a:cubicBezTo>
                <a:cubicBezTo>
                  <a:pt x="601662" y="35287"/>
                  <a:pt x="624681" y="34493"/>
                  <a:pt x="647700" y="33699"/>
                </a:cubicBez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06C4287-1936-47DC-948F-1CF08BE5A91A}"/>
              </a:ext>
            </a:extLst>
          </p:cNvPr>
          <p:cNvSpPr/>
          <p:nvPr/>
        </p:nvSpPr>
        <p:spPr>
          <a:xfrm>
            <a:off x="9085991" y="4927781"/>
            <a:ext cx="209460" cy="45719"/>
          </a:xfrm>
          <a:custGeom>
            <a:avLst/>
            <a:gdLst>
              <a:gd name="connsiteX0" fmla="*/ 0 w 581025"/>
              <a:gd name="connsiteY0" fmla="*/ 51704 h 61506"/>
              <a:gd name="connsiteX1" fmla="*/ 185737 w 581025"/>
              <a:gd name="connsiteY1" fmla="*/ 8841 h 61506"/>
              <a:gd name="connsiteX2" fmla="*/ 309562 w 581025"/>
              <a:gd name="connsiteY2" fmla="*/ 4079 h 61506"/>
              <a:gd name="connsiteX3" fmla="*/ 409575 w 581025"/>
              <a:gd name="connsiteY3" fmla="*/ 56466 h 61506"/>
              <a:gd name="connsiteX4" fmla="*/ 581025 w 581025"/>
              <a:gd name="connsiteY4" fmla="*/ 56466 h 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61506">
                <a:moveTo>
                  <a:pt x="0" y="51704"/>
                </a:moveTo>
                <a:cubicBezTo>
                  <a:pt x="67071" y="34241"/>
                  <a:pt x="134143" y="16778"/>
                  <a:pt x="185737" y="8841"/>
                </a:cubicBezTo>
                <a:cubicBezTo>
                  <a:pt x="237331" y="904"/>
                  <a:pt x="272256" y="-3859"/>
                  <a:pt x="309562" y="4079"/>
                </a:cubicBezTo>
                <a:cubicBezTo>
                  <a:pt x="346868" y="12017"/>
                  <a:pt x="364331" y="47735"/>
                  <a:pt x="409575" y="56466"/>
                </a:cubicBezTo>
                <a:cubicBezTo>
                  <a:pt x="454819" y="65197"/>
                  <a:pt x="517922" y="60831"/>
                  <a:pt x="581025" y="56466"/>
                </a:cubicBez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4F3C431D-740C-4E66-88CA-7E1B98A99B09}"/>
              </a:ext>
            </a:extLst>
          </p:cNvPr>
          <p:cNvSpPr/>
          <p:nvPr/>
        </p:nvSpPr>
        <p:spPr>
          <a:xfrm>
            <a:off x="10935964" y="4948493"/>
            <a:ext cx="306103" cy="45719"/>
          </a:xfrm>
          <a:custGeom>
            <a:avLst/>
            <a:gdLst>
              <a:gd name="connsiteX0" fmla="*/ 0 w 647700"/>
              <a:gd name="connsiteY0" fmla="*/ 33699 h 54127"/>
              <a:gd name="connsiteX1" fmla="*/ 185738 w 647700"/>
              <a:gd name="connsiteY1" fmla="*/ 362 h 54127"/>
              <a:gd name="connsiteX2" fmla="*/ 352425 w 647700"/>
              <a:gd name="connsiteY2" fmla="*/ 52749 h 54127"/>
              <a:gd name="connsiteX3" fmla="*/ 552450 w 647700"/>
              <a:gd name="connsiteY3" fmla="*/ 38462 h 54127"/>
              <a:gd name="connsiteX4" fmla="*/ 647700 w 647700"/>
              <a:gd name="connsiteY4" fmla="*/ 33699 h 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4127">
                <a:moveTo>
                  <a:pt x="0" y="33699"/>
                </a:moveTo>
                <a:cubicBezTo>
                  <a:pt x="63500" y="15443"/>
                  <a:pt x="127001" y="-2813"/>
                  <a:pt x="185738" y="362"/>
                </a:cubicBezTo>
                <a:cubicBezTo>
                  <a:pt x="244476" y="3537"/>
                  <a:pt x="291306" y="46399"/>
                  <a:pt x="352425" y="52749"/>
                </a:cubicBezTo>
                <a:cubicBezTo>
                  <a:pt x="413544" y="59099"/>
                  <a:pt x="503238" y="41637"/>
                  <a:pt x="552450" y="38462"/>
                </a:cubicBezTo>
                <a:cubicBezTo>
                  <a:pt x="601662" y="35287"/>
                  <a:pt x="624681" y="34493"/>
                  <a:pt x="647700" y="33699"/>
                </a:cubicBez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Slide Number Placeholder 3">
            <a:extLst>
              <a:ext uri="{FF2B5EF4-FFF2-40B4-BE49-F238E27FC236}">
                <a16:creationId xmlns:a16="http://schemas.microsoft.com/office/drawing/2014/main" id="{F5F9B0EE-C939-4BAB-B4F2-8D86E49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15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5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91"/>
    </mc:Choice>
    <mc:Fallback xmlns="">
      <p:transition spd="slow" advTm="105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2" grpId="0" animBg="1"/>
      <p:bldP spid="139" grpId="0" animBg="1"/>
      <p:bldP spid="142" grpId="0" animBg="1"/>
      <p:bldP spid="104" grpId="0" animBg="1"/>
      <p:bldP spid="169" grpId="0" animBg="1"/>
      <p:bldP spid="170" grpId="0" animBg="1"/>
      <p:bldP spid="171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9" grpId="0"/>
      <p:bldP spid="110" grpId="0"/>
      <p:bldP spid="204" grpId="0" animBg="1"/>
      <p:bldP spid="205" grpId="0" animBg="1"/>
      <p:bldP spid="206" grpId="0" animBg="1"/>
      <p:bldP spid="213" grpId="0" animBg="1"/>
      <p:bldP spid="214" grpId="0" animBg="1"/>
      <p:bldP spid="215" grpId="0" animBg="1"/>
      <p:bldP spid="228" grpId="0"/>
      <p:bldP spid="229" grpId="0" animBg="1"/>
      <p:bldP spid="230" grpId="0"/>
      <p:bldP spid="231" grpId="0"/>
      <p:bldP spid="232" grpId="0" animBg="1"/>
      <p:bldP spid="233" grpId="0" animBg="1"/>
      <p:bldP spid="234" grpId="0" animBg="1"/>
      <p:bldP spid="235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/>
      <p:bldP spid="253" grpId="0" animBg="1"/>
      <p:bldP spid="254" grpId="0" animBg="1"/>
      <p:bldP spid="255" grpId="0" animBg="1"/>
      <p:bldP spid="97" grpId="0"/>
      <p:bldP spid="98" grpId="0"/>
      <p:bldP spid="99" grpId="0"/>
      <p:bldP spid="100" grpId="0"/>
      <p:bldP spid="101" grpId="0"/>
      <p:bldP spid="102" grpId="0"/>
      <p:bldP spid="3" grpId="0"/>
      <p:bldP spid="4" grpId="0"/>
      <p:bldP spid="105" grpId="0" animBg="1"/>
      <p:bldP spid="106" grpId="0" animBg="1"/>
      <p:bldP spid="107" grpId="0" animBg="1"/>
      <p:bldP spid="108" grpId="0" animBg="1"/>
      <p:bldP spid="109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F2F7-1160-4C3B-AF1C-FD41952A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6687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Handling partial restoration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4EEE5-428F-4A83-9070-0F624C12CBCA}"/>
              </a:ext>
            </a:extLst>
          </p:cNvPr>
          <p:cNvSpPr txBox="1"/>
          <p:nvPr/>
        </p:nvSpPr>
        <p:spPr>
          <a:xfrm>
            <a:off x="838200" y="2752672"/>
            <a:ext cx="10515599" cy="9541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Which partial restoration candidate leads to the best network throughput?</a:t>
            </a:r>
            <a:endParaRPr lang="en-US" sz="28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AC725-D9E1-49D0-A2D6-D88073F7FDC2}"/>
              </a:ext>
            </a:extLst>
          </p:cNvPr>
          <p:cNvSpPr/>
          <p:nvPr/>
        </p:nvSpPr>
        <p:spPr>
          <a:xfrm>
            <a:off x="838200" y="4910639"/>
            <a:ext cx="10515599" cy="954107"/>
          </a:xfrm>
          <a:prstGeom prst="rect">
            <a:avLst/>
          </a:prstGeom>
          <a:solidFill>
            <a:srgbClr val="B43500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Devise a novel </a:t>
            </a:r>
            <a:r>
              <a:rPr lang="en-US" altLang="zh-CN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LotteryTickets</a:t>
            </a:r>
            <a:r>
              <a:rPr lang="en-US" altLang="zh-CN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abstraction to augment IP-layer</a:t>
            </a:r>
            <a:r>
              <a:rPr lang="zh-CN" alt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traffic engineering with optical-layer</a:t>
            </a:r>
            <a:r>
              <a:rPr lang="zh-CN" alt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restoration awareness.</a:t>
            </a: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FDB67-27BE-4FA4-ACD3-753627E4532C}"/>
              </a:ext>
            </a:extLst>
          </p:cNvPr>
          <p:cNvSpPr txBox="1"/>
          <p:nvPr/>
        </p:nvSpPr>
        <p:spPr>
          <a:xfrm>
            <a:off x="838200" y="2167897"/>
            <a:ext cx="3681248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9F19E-B08E-477C-9900-588212682062}"/>
              </a:ext>
            </a:extLst>
          </p:cNvPr>
          <p:cNvSpPr txBox="1"/>
          <p:nvPr/>
        </p:nvSpPr>
        <p:spPr>
          <a:xfrm>
            <a:off x="838200" y="4290738"/>
            <a:ext cx="385717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ARROW’s approach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FCEA28F-A62D-42EF-9529-F44019A6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54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54"/>
    </mc:Choice>
    <mc:Fallback xmlns="">
      <p:transition spd="slow" advTm="22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E9A5-6688-E14B-9640-55F85DA09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5674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Talk outline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2728C2-AB58-9B4E-8E64-4374E3670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4534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94F9E-7B72-4539-A84A-C82E80C4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64B-0F04-4C44-B362-5E1A1CCE3A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6"/>
    </mc:Choice>
    <mc:Fallback xmlns="">
      <p:transition spd="slow" advTm="926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C394-9534-4060-8B39-AC4ECD3F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31" y="351400"/>
            <a:ext cx="11794269" cy="106678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Id</a:t>
            </a:r>
            <a:r>
              <a:rPr lang="en-US" altLang="zh-CN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eal</a:t>
            </a:r>
            <a:r>
              <a:rPr lang="zh-CN" altLang="en-US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r>
              <a:rPr lang="zh-CN" altLang="en-US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cross-layer</a:t>
            </a:r>
            <a:r>
              <a:rPr lang="zh-CN" altLang="en-US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IP/optical</a:t>
            </a:r>
            <a:r>
              <a:rPr lang="zh-CN" altLang="en-US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traffic engineering</a:t>
            </a:r>
            <a:endParaRPr lang="en-US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EA97EE-15AF-4B59-9B95-11668759AFF8}"/>
                  </a:ext>
                </a:extLst>
              </p:cNvPr>
              <p:cNvSpPr txBox="1"/>
              <p:nvPr/>
            </p:nvSpPr>
            <p:spPr>
              <a:xfrm>
                <a:off x="1002779" y="2037721"/>
                <a:ext cx="1612429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3.4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EA97EE-15AF-4B59-9B95-11668759A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79" y="2037721"/>
                <a:ext cx="1612429" cy="732636"/>
              </a:xfrm>
              <a:prstGeom prst="rect">
                <a:avLst/>
              </a:prstGeom>
              <a:blipFill>
                <a:blip r:embed="rId6"/>
                <a:stretch>
                  <a:fillRect t="-172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6AAC1B-ADE2-47A6-989F-6A2753C2ADFF}"/>
              </a:ext>
            </a:extLst>
          </p:cNvPr>
          <p:cNvSpPr txBox="1"/>
          <p:nvPr/>
        </p:nvSpPr>
        <p:spPr>
          <a:xfrm>
            <a:off x="1029709" y="285756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Traffic demand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BE26F-A4D3-4EEA-8821-83618D969937}"/>
              </a:ext>
            </a:extLst>
          </p:cNvPr>
          <p:cNvSpPr txBox="1"/>
          <p:nvPr/>
        </p:nvSpPr>
        <p:spPr>
          <a:xfrm>
            <a:off x="3239887" y="285133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IP topology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8A5259-648B-4E96-B6EE-AEF95E535D33}"/>
              </a:ext>
            </a:extLst>
          </p:cNvPr>
          <p:cNvSpPr/>
          <p:nvPr/>
        </p:nvSpPr>
        <p:spPr>
          <a:xfrm>
            <a:off x="817904" y="1881331"/>
            <a:ext cx="4090977" cy="1402690"/>
          </a:xfrm>
          <a:prstGeom prst="roundRect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E3262EF-ADFB-48D2-A462-2DCE3171FAE8}"/>
              </a:ext>
            </a:extLst>
          </p:cNvPr>
          <p:cNvSpPr/>
          <p:nvPr/>
        </p:nvSpPr>
        <p:spPr>
          <a:xfrm rot="5400000">
            <a:off x="2583780" y="3400421"/>
            <a:ext cx="515738" cy="33103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1110A8F1-48C1-450C-A3CB-E026F97D499B}"/>
              </a:ext>
            </a:extLst>
          </p:cNvPr>
          <p:cNvSpPr/>
          <p:nvPr/>
        </p:nvSpPr>
        <p:spPr>
          <a:xfrm rot="10800000">
            <a:off x="3997162" y="3325646"/>
            <a:ext cx="2098838" cy="1094284"/>
          </a:xfrm>
          <a:prstGeom prst="bentArrow">
            <a:avLst>
              <a:gd name="adj1" fmla="val 12431"/>
              <a:gd name="adj2" fmla="val 13766"/>
              <a:gd name="adj3" fmla="val 17340"/>
              <a:gd name="adj4" fmla="val 3367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4C742B1-8B86-42A3-B3CC-8F677BBDF5CE}"/>
              </a:ext>
            </a:extLst>
          </p:cNvPr>
          <p:cNvSpPr txBox="1"/>
          <p:nvPr/>
        </p:nvSpPr>
        <p:spPr>
          <a:xfrm>
            <a:off x="2320869" y="150796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IP layer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2911207-CBF4-4EC9-A520-1F33826DF862}"/>
              </a:ext>
            </a:extLst>
          </p:cNvPr>
          <p:cNvSpPr/>
          <p:nvPr/>
        </p:nvSpPr>
        <p:spPr>
          <a:xfrm>
            <a:off x="5185352" y="1881331"/>
            <a:ext cx="5863648" cy="1402690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CA1C2A-4614-4C58-9948-ACBB490D5BD7}"/>
              </a:ext>
            </a:extLst>
          </p:cNvPr>
          <p:cNvSpPr txBox="1"/>
          <p:nvPr/>
        </p:nvSpPr>
        <p:spPr>
          <a:xfrm>
            <a:off x="6255531" y="1507965"/>
            <a:ext cx="140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Optical layer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B47B447-27F7-4BBF-A02C-61394747B661}"/>
              </a:ext>
            </a:extLst>
          </p:cNvPr>
          <p:cNvSpPr txBox="1"/>
          <p:nvPr/>
        </p:nvSpPr>
        <p:spPr>
          <a:xfrm>
            <a:off x="5232013" y="28513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Optical topology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0BAE4C-662B-4A94-965C-92DD7FDD341E}"/>
              </a:ext>
            </a:extLst>
          </p:cNvPr>
          <p:cNvSpPr txBox="1"/>
          <p:nvPr/>
        </p:nvSpPr>
        <p:spPr>
          <a:xfrm>
            <a:off x="7836680" y="2859126"/>
            <a:ext cx="236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r>
              <a:rPr kumimoji="0" lang="en-US" altLang="zh-CN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et of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failure scenarios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7B45210-E407-4717-8570-D54B58CBFF09}"/>
              </a:ext>
            </a:extLst>
          </p:cNvPr>
          <p:cNvSpPr txBox="1"/>
          <p:nvPr/>
        </p:nvSpPr>
        <p:spPr>
          <a:xfrm>
            <a:off x="817903" y="5814922"/>
            <a:ext cx="9823071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Integer-linear program (ILP)</a:t>
            </a: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Billions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variables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today’s WANs!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Computationally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intractable.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endParaRPr lang="en-US" sz="24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A89153-5F7B-4CA3-BAD3-B5A41E216D7D}"/>
              </a:ext>
            </a:extLst>
          </p:cNvPr>
          <p:cNvSpPr txBox="1"/>
          <p:nvPr/>
        </p:nvSpPr>
        <p:spPr>
          <a:xfrm>
            <a:off x="1525782" y="5265997"/>
            <a:ext cx="267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Traffic splitting ratio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E805AD64-7270-4C72-87FF-0A913BB7668F}"/>
              </a:ext>
            </a:extLst>
          </p:cNvPr>
          <p:cNvSpPr/>
          <p:nvPr/>
        </p:nvSpPr>
        <p:spPr>
          <a:xfrm rot="5400000">
            <a:off x="2577055" y="4850742"/>
            <a:ext cx="514331" cy="3161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028B9F-407E-4A3C-BDEB-47D6117E2240}"/>
              </a:ext>
            </a:extLst>
          </p:cNvPr>
          <p:cNvSpPr txBox="1"/>
          <p:nvPr/>
        </p:nvSpPr>
        <p:spPr>
          <a:xfrm>
            <a:off x="4306436" y="5265996"/>
            <a:ext cx="263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Restoration plan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38160ED3-FC6F-4AEB-B39B-AA96F9CC2174}"/>
              </a:ext>
            </a:extLst>
          </p:cNvPr>
          <p:cNvSpPr/>
          <p:nvPr/>
        </p:nvSpPr>
        <p:spPr>
          <a:xfrm rot="1658544">
            <a:off x="3963965" y="4751202"/>
            <a:ext cx="1004353" cy="3387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1" name="Rectangle: Rounded Corners 68">
            <a:extLst>
              <a:ext uri="{FF2B5EF4-FFF2-40B4-BE49-F238E27FC236}">
                <a16:creationId xmlns:a16="http://schemas.microsoft.com/office/drawing/2014/main" id="{5D02B0F5-7D6D-084D-AC84-A45DDD4662E7}"/>
              </a:ext>
            </a:extLst>
          </p:cNvPr>
          <p:cNvSpPr/>
          <p:nvPr/>
        </p:nvSpPr>
        <p:spPr>
          <a:xfrm>
            <a:off x="1714497" y="3823804"/>
            <a:ext cx="2254303" cy="927858"/>
          </a:xfrm>
          <a:prstGeom prst="roundRect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Cross-layer formulation</a:t>
            </a:r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1284D4-72F6-485D-BB19-BFF2934321A2}"/>
              </a:ext>
            </a:extLst>
          </p:cNvPr>
          <p:cNvGrpSpPr/>
          <p:nvPr/>
        </p:nvGrpSpPr>
        <p:grpSpPr>
          <a:xfrm>
            <a:off x="2992309" y="2324840"/>
            <a:ext cx="1676875" cy="323026"/>
            <a:chOff x="1565133" y="4845743"/>
            <a:chExt cx="2261755" cy="51036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7AC8036-C91D-4CBB-AF57-3B45614713EF}"/>
                </a:ext>
              </a:extLst>
            </p:cNvPr>
            <p:cNvGrpSpPr/>
            <p:nvPr/>
          </p:nvGrpSpPr>
          <p:grpSpPr>
            <a:xfrm>
              <a:off x="1739684" y="5016807"/>
              <a:ext cx="1982587" cy="339298"/>
              <a:chOff x="493602" y="4501330"/>
              <a:chExt cx="1982587" cy="277294"/>
            </a:xfrm>
          </p:grpSpPr>
          <p:sp>
            <p:nvSpPr>
              <p:cNvPr id="117" name="Freeform 88">
                <a:extLst>
                  <a:ext uri="{FF2B5EF4-FFF2-40B4-BE49-F238E27FC236}">
                    <a16:creationId xmlns:a16="http://schemas.microsoft.com/office/drawing/2014/main" id="{8796B284-E292-43AE-A4B7-1D135DFBE02B}"/>
                  </a:ext>
                </a:extLst>
              </p:cNvPr>
              <p:cNvSpPr/>
              <p:nvPr/>
            </p:nvSpPr>
            <p:spPr>
              <a:xfrm>
                <a:off x="1058245" y="4501330"/>
                <a:ext cx="936897" cy="34630"/>
              </a:xfrm>
              <a:custGeom>
                <a:avLst/>
                <a:gdLst>
                  <a:gd name="connsiteX0" fmla="*/ 0 w 924128"/>
                  <a:gd name="connsiteY0" fmla="*/ 0 h 0"/>
                  <a:gd name="connsiteX1" fmla="*/ 924128 w 92412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4128">
                    <a:moveTo>
                      <a:pt x="0" y="0"/>
                    </a:moveTo>
                    <a:lnTo>
                      <a:pt x="924128" y="0"/>
                    </a:lnTo>
                  </a:path>
                </a:pathLst>
              </a:custGeom>
              <a:noFill/>
              <a:ln w="63500">
                <a:solidFill>
                  <a:schemeClr val="accent4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22" name="Freeform 91">
                <a:extLst>
                  <a:ext uri="{FF2B5EF4-FFF2-40B4-BE49-F238E27FC236}">
                    <a16:creationId xmlns:a16="http://schemas.microsoft.com/office/drawing/2014/main" id="{F931CCDC-4E84-443D-9EE3-A2C925BCDF9E}"/>
                  </a:ext>
                </a:extLst>
              </p:cNvPr>
              <p:cNvSpPr/>
              <p:nvPr/>
            </p:nvSpPr>
            <p:spPr>
              <a:xfrm>
                <a:off x="493602" y="4610369"/>
                <a:ext cx="1982587" cy="168255"/>
              </a:xfrm>
              <a:custGeom>
                <a:avLst/>
                <a:gdLst>
                  <a:gd name="connsiteX0" fmla="*/ 0 w 2872409"/>
                  <a:gd name="connsiteY0" fmla="*/ 0 h 173497"/>
                  <a:gd name="connsiteX1" fmla="*/ 308113 w 2872409"/>
                  <a:gd name="connsiteY1" fmla="*/ 119270 h 173497"/>
                  <a:gd name="connsiteX2" fmla="*/ 775252 w 2872409"/>
                  <a:gd name="connsiteY2" fmla="*/ 168965 h 173497"/>
                  <a:gd name="connsiteX3" fmla="*/ 1630017 w 2872409"/>
                  <a:gd name="connsiteY3" fmla="*/ 168965 h 173497"/>
                  <a:gd name="connsiteX4" fmla="*/ 2266122 w 2872409"/>
                  <a:gd name="connsiteY4" fmla="*/ 149087 h 173497"/>
                  <a:gd name="connsiteX5" fmla="*/ 2584174 w 2872409"/>
                  <a:gd name="connsiteY5" fmla="*/ 119270 h 173497"/>
                  <a:gd name="connsiteX6" fmla="*/ 2872409 w 2872409"/>
                  <a:gd name="connsiteY6" fmla="*/ 9939 h 1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2409" h="173497">
                    <a:moveTo>
                      <a:pt x="0" y="0"/>
                    </a:moveTo>
                    <a:cubicBezTo>
                      <a:pt x="89452" y="45554"/>
                      <a:pt x="178904" y="91109"/>
                      <a:pt x="308113" y="119270"/>
                    </a:cubicBezTo>
                    <a:cubicBezTo>
                      <a:pt x="437322" y="147431"/>
                      <a:pt x="554935" y="160683"/>
                      <a:pt x="775252" y="168965"/>
                    </a:cubicBezTo>
                    <a:cubicBezTo>
                      <a:pt x="995569" y="177247"/>
                      <a:pt x="1381539" y="172278"/>
                      <a:pt x="1630017" y="168965"/>
                    </a:cubicBezTo>
                    <a:cubicBezTo>
                      <a:pt x="1878495" y="165652"/>
                      <a:pt x="2107096" y="157370"/>
                      <a:pt x="2266122" y="149087"/>
                    </a:cubicBezTo>
                    <a:cubicBezTo>
                      <a:pt x="2425148" y="140805"/>
                      <a:pt x="2483126" y="142461"/>
                      <a:pt x="2584174" y="119270"/>
                    </a:cubicBezTo>
                    <a:cubicBezTo>
                      <a:pt x="2685222" y="96079"/>
                      <a:pt x="2778815" y="53009"/>
                      <a:pt x="2872409" y="9939"/>
                    </a:cubicBezTo>
                  </a:path>
                </a:pathLst>
              </a:custGeom>
              <a:noFill/>
              <a:ln w="63500">
                <a:solidFill>
                  <a:srgbClr val="7030A0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3" name="Cylinder 26">
              <a:extLst>
                <a:ext uri="{FF2B5EF4-FFF2-40B4-BE49-F238E27FC236}">
                  <a16:creationId xmlns:a16="http://schemas.microsoft.com/office/drawing/2014/main" id="{8BF139ED-63CE-4A0E-ABD7-FCDEA8C667EA}"/>
                </a:ext>
              </a:extLst>
            </p:cNvPr>
            <p:cNvSpPr/>
            <p:nvPr/>
          </p:nvSpPr>
          <p:spPr>
            <a:xfrm>
              <a:off x="1565133" y="4848689"/>
              <a:ext cx="349103" cy="364547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4" name="Cylinder 26">
              <a:extLst>
                <a:ext uri="{FF2B5EF4-FFF2-40B4-BE49-F238E27FC236}">
                  <a16:creationId xmlns:a16="http://schemas.microsoft.com/office/drawing/2014/main" id="{96EE2900-FEC6-448E-9335-D502FF9DC7B3}"/>
                </a:ext>
              </a:extLst>
            </p:cNvPr>
            <p:cNvSpPr/>
            <p:nvPr/>
          </p:nvSpPr>
          <p:spPr>
            <a:xfrm>
              <a:off x="2115486" y="4845890"/>
              <a:ext cx="349103" cy="364548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5" name="Cylinder 26">
              <a:extLst>
                <a:ext uri="{FF2B5EF4-FFF2-40B4-BE49-F238E27FC236}">
                  <a16:creationId xmlns:a16="http://schemas.microsoft.com/office/drawing/2014/main" id="{2436CCD1-5040-47DF-A8E7-6D8E267FC861}"/>
                </a:ext>
              </a:extLst>
            </p:cNvPr>
            <p:cNvSpPr/>
            <p:nvPr/>
          </p:nvSpPr>
          <p:spPr>
            <a:xfrm>
              <a:off x="2894781" y="4845890"/>
              <a:ext cx="349105" cy="364548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6" name="Cylinder 26">
              <a:extLst>
                <a:ext uri="{FF2B5EF4-FFF2-40B4-BE49-F238E27FC236}">
                  <a16:creationId xmlns:a16="http://schemas.microsoft.com/office/drawing/2014/main" id="{4277B91E-32EF-4807-AD32-D0E2B133886F}"/>
                </a:ext>
              </a:extLst>
            </p:cNvPr>
            <p:cNvSpPr/>
            <p:nvPr/>
          </p:nvSpPr>
          <p:spPr>
            <a:xfrm>
              <a:off x="3477783" y="4845743"/>
              <a:ext cx="349105" cy="364548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A1283A82-43D8-4E7E-90C3-E43E0461923B}"/>
                </a:ext>
              </a:extLst>
            </p:cNvPr>
            <p:cNvSpPr/>
            <p:nvPr/>
          </p:nvSpPr>
          <p:spPr>
            <a:xfrm>
              <a:off x="1914236" y="5028018"/>
              <a:ext cx="188655" cy="72233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76200">
              <a:solidFill>
                <a:srgbClr val="FF7C8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03FE0679-33C4-4AA9-87A3-2C9FC6E6ED2F}"/>
                </a:ext>
              </a:extLst>
            </p:cNvPr>
            <p:cNvSpPr/>
            <p:nvPr/>
          </p:nvSpPr>
          <p:spPr>
            <a:xfrm>
              <a:off x="3243886" y="5018415"/>
              <a:ext cx="229610" cy="45719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76200">
              <a:solidFill>
                <a:srgbClr val="13DDD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92F9A-338B-4CA8-BB5B-CCF725B9B9A9}"/>
              </a:ext>
            </a:extLst>
          </p:cNvPr>
          <p:cNvGrpSpPr/>
          <p:nvPr/>
        </p:nvGrpSpPr>
        <p:grpSpPr>
          <a:xfrm>
            <a:off x="5244067" y="2130393"/>
            <a:ext cx="1648070" cy="605438"/>
            <a:chOff x="1346054" y="2072213"/>
            <a:chExt cx="3061475" cy="1146898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857A1B7C-1C3B-4429-9C3F-4D0C5105730D}"/>
                </a:ext>
              </a:extLst>
            </p:cNvPr>
            <p:cNvGrpSpPr/>
            <p:nvPr/>
          </p:nvGrpSpPr>
          <p:grpSpPr>
            <a:xfrm>
              <a:off x="1793966" y="2072213"/>
              <a:ext cx="2148772" cy="1146898"/>
              <a:chOff x="540594" y="1804653"/>
              <a:chExt cx="2094573" cy="114689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BD92F213-347F-41FF-87BF-B01A20E8DEA1}"/>
                      </a:ext>
                    </a:extLst>
                  </p14:cNvPr>
                  <p14:cNvContentPartPr/>
                  <p14:nvPr/>
                </p14:nvContentPartPr>
                <p14:xfrm>
                  <a:off x="1560332" y="1804653"/>
                  <a:ext cx="537312" cy="405246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BD92F213-347F-41FF-87BF-B01A20E8DEA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543399" y="1786945"/>
                    <a:ext cx="571179" cy="4406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AD223A44-6CC1-4A7D-8EB6-6EC0ADB65104}"/>
                      </a:ext>
                    </a:extLst>
                  </p14:cNvPr>
                  <p14:cNvContentPartPr/>
                  <p14:nvPr/>
                </p14:nvContentPartPr>
                <p14:xfrm>
                  <a:off x="1472832" y="2354434"/>
                  <a:ext cx="689582" cy="597117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AD223A44-6CC1-4A7D-8EB6-6EC0ADB6510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455902" y="2336711"/>
                    <a:ext cx="723442" cy="632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C3E8D2BF-363A-45E9-A4C4-B134477E3C2A}"/>
                      </a:ext>
                    </a:extLst>
                  </p14:cNvPr>
                  <p14:cNvContentPartPr/>
                  <p14:nvPr/>
                </p14:nvContentPartPr>
                <p14:xfrm>
                  <a:off x="826438" y="2357202"/>
                  <a:ext cx="680107" cy="594347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C3E8D2BF-363A-45E9-A4C4-B134477E3C2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517" y="2339501"/>
                    <a:ext cx="713950" cy="6290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6C6A46F-25FC-4A4D-8842-BBFB87B0F366}"/>
                      </a:ext>
                    </a:extLst>
                  </p14:cNvPr>
                  <p14:cNvContentPartPr/>
                  <p14:nvPr/>
                </p14:nvContentPartPr>
                <p14:xfrm>
                  <a:off x="889260" y="1812999"/>
                  <a:ext cx="649722" cy="392829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6C6A46F-25FC-4A4D-8842-BBFB87B0F36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72316" y="1795298"/>
                    <a:ext cx="683609" cy="4282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1CFC4370-8D8C-421B-85B5-F310FA271013}"/>
                      </a:ext>
                    </a:extLst>
                  </p14:cNvPr>
                  <p14:cNvContentPartPr/>
                  <p14:nvPr/>
                </p14:nvContentPartPr>
                <p14:xfrm>
                  <a:off x="1084983" y="2329277"/>
                  <a:ext cx="963407" cy="104166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1CFC4370-8D8C-421B-85B5-F310FA27101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068035" y="2311576"/>
                    <a:ext cx="997302" cy="139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62FAD225-CA0C-41A1-89C1-A38AC9B09D8C}"/>
                      </a:ext>
                    </a:extLst>
                  </p14:cNvPr>
                  <p14:cNvContentPartPr/>
                  <p14:nvPr/>
                </p14:nvContentPartPr>
                <p14:xfrm>
                  <a:off x="540594" y="2321508"/>
                  <a:ext cx="211961" cy="42267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62FAD225-CA0C-41A1-89C1-A38AC9B09D8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23689" y="2304064"/>
                    <a:ext cx="245771" cy="77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23303A4F-B8F5-4CD0-8D50-E41415D5478B}"/>
                      </a:ext>
                    </a:extLst>
                  </p14:cNvPr>
                  <p14:cNvContentPartPr/>
                  <p14:nvPr/>
                </p14:nvContentPartPr>
                <p14:xfrm>
                  <a:off x="2358766" y="2354230"/>
                  <a:ext cx="276401" cy="35722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23303A4F-B8F5-4CD0-8D50-E41415D5478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41817" y="2336706"/>
                    <a:ext cx="310299" cy="7077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55" name="Freeform 239">
              <a:extLst>
                <a:ext uri="{FF2B5EF4-FFF2-40B4-BE49-F238E27FC236}">
                  <a16:creationId xmlns:a16="http://schemas.microsoft.com/office/drawing/2014/main" id="{BBD1177C-BB9E-4DB2-AF2F-E5211506E3EC}"/>
                </a:ext>
              </a:extLst>
            </p:cNvPr>
            <p:cNvSpPr/>
            <p:nvPr/>
          </p:nvSpPr>
          <p:spPr>
            <a:xfrm>
              <a:off x="2418556" y="2505724"/>
              <a:ext cx="852915" cy="86607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4BABC3C-6ECD-4AE2-822F-C80132250934}"/>
                </a:ext>
              </a:extLst>
            </p:cNvPr>
            <p:cNvSpPr/>
            <p:nvPr/>
          </p:nvSpPr>
          <p:spPr>
            <a:xfrm>
              <a:off x="1758632" y="2442685"/>
              <a:ext cx="328574" cy="91454"/>
            </a:xfrm>
            <a:custGeom>
              <a:avLst/>
              <a:gdLst>
                <a:gd name="connsiteX0" fmla="*/ 0 w 581025"/>
                <a:gd name="connsiteY0" fmla="*/ 51704 h 61506"/>
                <a:gd name="connsiteX1" fmla="*/ 185737 w 581025"/>
                <a:gd name="connsiteY1" fmla="*/ 8841 h 61506"/>
                <a:gd name="connsiteX2" fmla="*/ 309562 w 581025"/>
                <a:gd name="connsiteY2" fmla="*/ 4079 h 61506"/>
                <a:gd name="connsiteX3" fmla="*/ 409575 w 581025"/>
                <a:gd name="connsiteY3" fmla="*/ 56466 h 61506"/>
                <a:gd name="connsiteX4" fmla="*/ 581025 w 581025"/>
                <a:gd name="connsiteY4" fmla="*/ 56466 h 6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025" h="61506">
                  <a:moveTo>
                    <a:pt x="0" y="51704"/>
                  </a:moveTo>
                  <a:cubicBezTo>
                    <a:pt x="67071" y="34241"/>
                    <a:pt x="134143" y="16778"/>
                    <a:pt x="185737" y="8841"/>
                  </a:cubicBezTo>
                  <a:cubicBezTo>
                    <a:pt x="237331" y="904"/>
                    <a:pt x="272256" y="-3859"/>
                    <a:pt x="309562" y="4079"/>
                  </a:cubicBezTo>
                  <a:cubicBezTo>
                    <a:pt x="346868" y="12017"/>
                    <a:pt x="364331" y="47735"/>
                    <a:pt x="409575" y="56466"/>
                  </a:cubicBezTo>
                  <a:cubicBezTo>
                    <a:pt x="454819" y="65197"/>
                    <a:pt x="517922" y="60831"/>
                    <a:pt x="581025" y="56466"/>
                  </a:cubicBezTo>
                </a:path>
              </a:pathLst>
            </a:custGeom>
            <a:noFill/>
            <a:ln w="76200">
              <a:solidFill>
                <a:srgbClr val="FF7C8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309A4C-9DF9-41F6-8D10-EBAD7AEDACBB}"/>
                </a:ext>
              </a:extLst>
            </p:cNvPr>
            <p:cNvSpPr/>
            <p:nvPr/>
          </p:nvSpPr>
          <p:spPr>
            <a:xfrm>
              <a:off x="3599111" y="2460247"/>
              <a:ext cx="432021" cy="90954"/>
            </a:xfrm>
            <a:custGeom>
              <a:avLst/>
              <a:gdLst>
                <a:gd name="connsiteX0" fmla="*/ 0 w 647700"/>
                <a:gd name="connsiteY0" fmla="*/ 33699 h 54127"/>
                <a:gd name="connsiteX1" fmla="*/ 185738 w 647700"/>
                <a:gd name="connsiteY1" fmla="*/ 362 h 54127"/>
                <a:gd name="connsiteX2" fmla="*/ 352425 w 647700"/>
                <a:gd name="connsiteY2" fmla="*/ 52749 h 54127"/>
                <a:gd name="connsiteX3" fmla="*/ 552450 w 647700"/>
                <a:gd name="connsiteY3" fmla="*/ 38462 h 54127"/>
                <a:gd name="connsiteX4" fmla="*/ 647700 w 647700"/>
                <a:gd name="connsiteY4" fmla="*/ 33699 h 5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4127">
                  <a:moveTo>
                    <a:pt x="0" y="33699"/>
                  </a:moveTo>
                  <a:cubicBezTo>
                    <a:pt x="63500" y="15443"/>
                    <a:pt x="127001" y="-2813"/>
                    <a:pt x="185738" y="362"/>
                  </a:cubicBezTo>
                  <a:cubicBezTo>
                    <a:pt x="244476" y="3537"/>
                    <a:pt x="291306" y="46399"/>
                    <a:pt x="352425" y="52749"/>
                  </a:cubicBezTo>
                  <a:cubicBezTo>
                    <a:pt x="413544" y="59099"/>
                    <a:pt x="503238" y="41637"/>
                    <a:pt x="552450" y="38462"/>
                  </a:cubicBezTo>
                  <a:cubicBezTo>
                    <a:pt x="601662" y="35287"/>
                    <a:pt x="624681" y="34493"/>
                    <a:pt x="647700" y="33699"/>
                  </a:cubicBezTo>
                </a:path>
              </a:pathLst>
            </a:custGeom>
            <a:noFill/>
            <a:ln w="76200">
              <a:solidFill>
                <a:srgbClr val="13DDD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63E2D47F-B843-4E7B-9893-74618FDA7927}"/>
                </a:ext>
              </a:extLst>
            </p:cNvPr>
            <p:cNvSpPr/>
            <p:nvPr/>
          </p:nvSpPr>
          <p:spPr>
            <a:xfrm>
              <a:off x="1986532" y="2423576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95765F88-1D3B-4420-B521-D6FBFEB68BC9}"/>
                </a:ext>
              </a:extLst>
            </p:cNvPr>
            <p:cNvSpPr/>
            <p:nvPr/>
          </p:nvSpPr>
          <p:spPr>
            <a:xfrm>
              <a:off x="3184067" y="2425459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B6B1136E-F804-4A5E-9F05-D68E4846ACD2}"/>
                </a:ext>
              </a:extLst>
            </p:cNvPr>
            <p:cNvSpPr/>
            <p:nvPr/>
          </p:nvSpPr>
          <p:spPr>
            <a:xfrm>
              <a:off x="1346054" y="2441437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38215014-FA64-4F65-954B-BED920F4D8A0}"/>
                </a:ext>
              </a:extLst>
            </p:cNvPr>
            <p:cNvSpPr/>
            <p:nvPr/>
          </p:nvSpPr>
          <p:spPr>
            <a:xfrm>
              <a:off x="3959618" y="2425459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2" name="Freeform 236">
              <a:extLst>
                <a:ext uri="{FF2B5EF4-FFF2-40B4-BE49-F238E27FC236}">
                  <a16:creationId xmlns:a16="http://schemas.microsoft.com/office/drawing/2014/main" id="{2938987F-C82C-4224-B132-DDB363D89823}"/>
                </a:ext>
              </a:extLst>
            </p:cNvPr>
            <p:cNvSpPr/>
            <p:nvPr/>
          </p:nvSpPr>
          <p:spPr>
            <a:xfrm>
              <a:off x="1714091" y="2769591"/>
              <a:ext cx="2228648" cy="40691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2B0C1AB-9EE8-4F9D-904B-97EDFC7F5C32}"/>
              </a:ext>
            </a:extLst>
          </p:cNvPr>
          <p:cNvGrpSpPr/>
          <p:nvPr/>
        </p:nvGrpSpPr>
        <p:grpSpPr>
          <a:xfrm>
            <a:off x="7188771" y="2125280"/>
            <a:ext cx="1648070" cy="605438"/>
            <a:chOff x="7068514" y="2125280"/>
            <a:chExt cx="1648070" cy="605438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19C9CC8-968F-4012-ACBE-258A8B9596E2}"/>
                </a:ext>
              </a:extLst>
            </p:cNvPr>
            <p:cNvGrpSpPr/>
            <p:nvPr/>
          </p:nvGrpSpPr>
          <p:grpSpPr>
            <a:xfrm>
              <a:off x="7068514" y="2125280"/>
              <a:ext cx="1648070" cy="605438"/>
              <a:chOff x="1346054" y="2072213"/>
              <a:chExt cx="3061475" cy="1146898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8D069429-D980-45B8-91B6-265AD3E864CF}"/>
                  </a:ext>
                </a:extLst>
              </p:cNvPr>
              <p:cNvGrpSpPr/>
              <p:nvPr/>
            </p:nvGrpSpPr>
            <p:grpSpPr>
              <a:xfrm>
                <a:off x="1793966" y="2072213"/>
                <a:ext cx="2148772" cy="1146898"/>
                <a:chOff x="540594" y="1804653"/>
                <a:chExt cx="2094573" cy="114689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D9FB1BEA-5618-4177-A483-FA15483258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0332" y="1804653"/>
                    <a:ext cx="537312" cy="405246"/>
                  </p14:xfrm>
                </p:contentPart>
              </mc:Choice>
              <mc:Fallback xmlns=""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D9FB1BEA-5618-4177-A483-FA1548325800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543399" y="1786945"/>
                      <a:ext cx="571179" cy="4406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70" name="Ink 169">
                      <a:extLst>
                        <a:ext uri="{FF2B5EF4-FFF2-40B4-BE49-F238E27FC236}">
                          <a16:creationId xmlns:a16="http://schemas.microsoft.com/office/drawing/2014/main" id="{1BDB6F9F-2445-43C6-94AD-78043C163D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72832" y="2354434"/>
                    <a:ext cx="689582" cy="597117"/>
                  </p14:xfrm>
                </p:contentPart>
              </mc:Choice>
              <mc:Fallback xmlns="">
                <p:pic>
                  <p:nvPicPr>
                    <p:cNvPr id="170" name="Ink 169">
                      <a:extLst>
                        <a:ext uri="{FF2B5EF4-FFF2-40B4-BE49-F238E27FC236}">
                          <a16:creationId xmlns:a16="http://schemas.microsoft.com/office/drawing/2014/main" id="{1BDB6F9F-2445-43C6-94AD-78043C163D44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455902" y="2336711"/>
                      <a:ext cx="723442" cy="6325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71" name="Ink 170">
                      <a:extLst>
                        <a:ext uri="{FF2B5EF4-FFF2-40B4-BE49-F238E27FC236}">
                          <a16:creationId xmlns:a16="http://schemas.microsoft.com/office/drawing/2014/main" id="{2B4C4397-874E-4B43-B58F-4929BB1A15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6438" y="2357202"/>
                    <a:ext cx="680107" cy="594347"/>
                  </p14:xfrm>
                </p:contentPart>
              </mc:Choice>
              <mc:Fallback xmlns="">
                <p:pic>
                  <p:nvPicPr>
                    <p:cNvPr id="171" name="Ink 170">
                      <a:extLst>
                        <a:ext uri="{FF2B5EF4-FFF2-40B4-BE49-F238E27FC236}">
                          <a16:creationId xmlns:a16="http://schemas.microsoft.com/office/drawing/2014/main" id="{2B4C4397-874E-4B43-B58F-4929BB1A1538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09517" y="2339501"/>
                      <a:ext cx="713950" cy="629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45692476-5DD3-4668-8CDF-17EC7D63E2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260" y="1812999"/>
                    <a:ext cx="649722" cy="392829"/>
                  </p14:xfrm>
                </p:contentPart>
              </mc:Choice>
              <mc:Fallback xmlns=""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45692476-5DD3-4668-8CDF-17EC7D63E29D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72316" y="1795298"/>
                      <a:ext cx="683609" cy="4282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73" name="Ink 172">
                      <a:extLst>
                        <a:ext uri="{FF2B5EF4-FFF2-40B4-BE49-F238E27FC236}">
                          <a16:creationId xmlns:a16="http://schemas.microsoft.com/office/drawing/2014/main" id="{71BDFA86-B5DA-4DA2-8C41-076F61B90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4983" y="2329277"/>
                    <a:ext cx="963407" cy="104166"/>
                  </p14:xfrm>
                </p:contentPart>
              </mc:Choice>
              <mc:Fallback xmlns="">
                <p:pic>
                  <p:nvPicPr>
                    <p:cNvPr id="173" name="Ink 172">
                      <a:extLst>
                        <a:ext uri="{FF2B5EF4-FFF2-40B4-BE49-F238E27FC236}">
                          <a16:creationId xmlns:a16="http://schemas.microsoft.com/office/drawing/2014/main" id="{71BDFA86-B5DA-4DA2-8C41-076F61B90632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068035" y="2311576"/>
                      <a:ext cx="997302" cy="1395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74" name="Ink 173">
                      <a:extLst>
                        <a:ext uri="{FF2B5EF4-FFF2-40B4-BE49-F238E27FC236}">
                          <a16:creationId xmlns:a16="http://schemas.microsoft.com/office/drawing/2014/main" id="{387E326D-279C-4BBF-AD91-15C603AA10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0594" y="2321508"/>
                    <a:ext cx="211961" cy="42267"/>
                  </p14:xfrm>
                </p:contentPart>
              </mc:Choice>
              <mc:Fallback xmlns="">
                <p:pic>
                  <p:nvPicPr>
                    <p:cNvPr id="174" name="Ink 173">
                      <a:extLst>
                        <a:ext uri="{FF2B5EF4-FFF2-40B4-BE49-F238E27FC236}">
                          <a16:creationId xmlns:a16="http://schemas.microsoft.com/office/drawing/2014/main" id="{387E326D-279C-4BBF-AD91-15C603AA105A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23689" y="2304064"/>
                      <a:ext cx="245771" cy="771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9E122F91-CD6C-4A92-97D9-A06FCA81D3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8766" y="2354230"/>
                    <a:ext cx="276401" cy="35722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9E122F91-CD6C-4A92-97D9-A06FCA81D3B4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341817" y="2336706"/>
                      <a:ext cx="310299" cy="7077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61" name="Freeform 239">
                <a:extLst>
                  <a:ext uri="{FF2B5EF4-FFF2-40B4-BE49-F238E27FC236}">
                    <a16:creationId xmlns:a16="http://schemas.microsoft.com/office/drawing/2014/main" id="{FF8EA42E-6E97-496C-84FC-68194ABFAA44}"/>
                  </a:ext>
                </a:extLst>
              </p:cNvPr>
              <p:cNvSpPr/>
              <p:nvPr/>
            </p:nvSpPr>
            <p:spPr>
              <a:xfrm>
                <a:off x="2418556" y="2505724"/>
                <a:ext cx="852915" cy="86607"/>
              </a:xfrm>
              <a:custGeom>
                <a:avLst/>
                <a:gdLst>
                  <a:gd name="connsiteX0" fmla="*/ 0 w 924128"/>
                  <a:gd name="connsiteY0" fmla="*/ 0 h 0"/>
                  <a:gd name="connsiteX1" fmla="*/ 924128 w 92412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4128">
                    <a:moveTo>
                      <a:pt x="0" y="0"/>
                    </a:moveTo>
                    <a:lnTo>
                      <a:pt x="924128" y="0"/>
                    </a:lnTo>
                  </a:path>
                </a:pathLst>
              </a:custGeom>
              <a:noFill/>
              <a:ln w="63500">
                <a:solidFill>
                  <a:schemeClr val="accent4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2311F49-580E-41C1-97E6-8D7C60F4A9A4}"/>
                  </a:ext>
                </a:extLst>
              </p:cNvPr>
              <p:cNvSpPr/>
              <p:nvPr/>
            </p:nvSpPr>
            <p:spPr>
              <a:xfrm>
                <a:off x="1758632" y="2442685"/>
                <a:ext cx="328574" cy="91454"/>
              </a:xfrm>
              <a:custGeom>
                <a:avLst/>
                <a:gdLst>
                  <a:gd name="connsiteX0" fmla="*/ 0 w 581025"/>
                  <a:gd name="connsiteY0" fmla="*/ 51704 h 61506"/>
                  <a:gd name="connsiteX1" fmla="*/ 185737 w 581025"/>
                  <a:gd name="connsiteY1" fmla="*/ 8841 h 61506"/>
                  <a:gd name="connsiteX2" fmla="*/ 309562 w 581025"/>
                  <a:gd name="connsiteY2" fmla="*/ 4079 h 61506"/>
                  <a:gd name="connsiteX3" fmla="*/ 409575 w 581025"/>
                  <a:gd name="connsiteY3" fmla="*/ 56466 h 61506"/>
                  <a:gd name="connsiteX4" fmla="*/ 581025 w 581025"/>
                  <a:gd name="connsiteY4" fmla="*/ 56466 h 6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025" h="61506">
                    <a:moveTo>
                      <a:pt x="0" y="51704"/>
                    </a:moveTo>
                    <a:cubicBezTo>
                      <a:pt x="67071" y="34241"/>
                      <a:pt x="134143" y="16778"/>
                      <a:pt x="185737" y="8841"/>
                    </a:cubicBezTo>
                    <a:cubicBezTo>
                      <a:pt x="237331" y="904"/>
                      <a:pt x="272256" y="-3859"/>
                      <a:pt x="309562" y="4079"/>
                    </a:cubicBezTo>
                    <a:cubicBezTo>
                      <a:pt x="346868" y="12017"/>
                      <a:pt x="364331" y="47735"/>
                      <a:pt x="409575" y="56466"/>
                    </a:cubicBezTo>
                    <a:cubicBezTo>
                      <a:pt x="454819" y="65197"/>
                      <a:pt x="517922" y="60831"/>
                      <a:pt x="581025" y="56466"/>
                    </a:cubicBezTo>
                  </a:path>
                </a:pathLst>
              </a:custGeom>
              <a:noFill/>
              <a:ln w="76200">
                <a:solidFill>
                  <a:srgbClr val="FF7C80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669EDE4-A93E-4D87-9F1C-61A75FF34813}"/>
                  </a:ext>
                </a:extLst>
              </p:cNvPr>
              <p:cNvSpPr/>
              <p:nvPr/>
            </p:nvSpPr>
            <p:spPr>
              <a:xfrm>
                <a:off x="3599111" y="2460247"/>
                <a:ext cx="432021" cy="90954"/>
              </a:xfrm>
              <a:custGeom>
                <a:avLst/>
                <a:gdLst>
                  <a:gd name="connsiteX0" fmla="*/ 0 w 647700"/>
                  <a:gd name="connsiteY0" fmla="*/ 33699 h 54127"/>
                  <a:gd name="connsiteX1" fmla="*/ 185738 w 647700"/>
                  <a:gd name="connsiteY1" fmla="*/ 362 h 54127"/>
                  <a:gd name="connsiteX2" fmla="*/ 352425 w 647700"/>
                  <a:gd name="connsiteY2" fmla="*/ 52749 h 54127"/>
                  <a:gd name="connsiteX3" fmla="*/ 552450 w 647700"/>
                  <a:gd name="connsiteY3" fmla="*/ 38462 h 54127"/>
                  <a:gd name="connsiteX4" fmla="*/ 647700 w 647700"/>
                  <a:gd name="connsiteY4" fmla="*/ 33699 h 5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54127">
                    <a:moveTo>
                      <a:pt x="0" y="33699"/>
                    </a:moveTo>
                    <a:cubicBezTo>
                      <a:pt x="63500" y="15443"/>
                      <a:pt x="127001" y="-2813"/>
                      <a:pt x="185738" y="362"/>
                    </a:cubicBezTo>
                    <a:cubicBezTo>
                      <a:pt x="244476" y="3537"/>
                      <a:pt x="291306" y="46399"/>
                      <a:pt x="352425" y="52749"/>
                    </a:cubicBezTo>
                    <a:cubicBezTo>
                      <a:pt x="413544" y="59099"/>
                      <a:pt x="503238" y="41637"/>
                      <a:pt x="552450" y="38462"/>
                    </a:cubicBezTo>
                    <a:cubicBezTo>
                      <a:pt x="601662" y="35287"/>
                      <a:pt x="624681" y="34493"/>
                      <a:pt x="647700" y="33699"/>
                    </a:cubicBezTo>
                  </a:path>
                </a:pathLst>
              </a:custGeom>
              <a:noFill/>
              <a:ln w="76200">
                <a:solidFill>
                  <a:srgbClr val="13DDD8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Cube 163">
                <a:extLst>
                  <a:ext uri="{FF2B5EF4-FFF2-40B4-BE49-F238E27FC236}">
                    <a16:creationId xmlns:a16="http://schemas.microsoft.com/office/drawing/2014/main" id="{8C5E914B-941A-4C23-A7B6-9DBDD3893C07}"/>
                  </a:ext>
                </a:extLst>
              </p:cNvPr>
              <p:cNvSpPr/>
              <p:nvPr/>
            </p:nvSpPr>
            <p:spPr>
              <a:xfrm>
                <a:off x="1986532" y="2423576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5" name="Cube 164">
                <a:extLst>
                  <a:ext uri="{FF2B5EF4-FFF2-40B4-BE49-F238E27FC236}">
                    <a16:creationId xmlns:a16="http://schemas.microsoft.com/office/drawing/2014/main" id="{EE32DD8A-DB9D-4944-ACEB-CC89AEDB6A35}"/>
                  </a:ext>
                </a:extLst>
              </p:cNvPr>
              <p:cNvSpPr/>
              <p:nvPr/>
            </p:nvSpPr>
            <p:spPr>
              <a:xfrm>
                <a:off x="3184067" y="2425459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6" name="Cube 165">
                <a:extLst>
                  <a:ext uri="{FF2B5EF4-FFF2-40B4-BE49-F238E27FC236}">
                    <a16:creationId xmlns:a16="http://schemas.microsoft.com/office/drawing/2014/main" id="{D4EBAF8E-F5F9-40F5-B709-639A1D2E382B}"/>
                  </a:ext>
                </a:extLst>
              </p:cNvPr>
              <p:cNvSpPr/>
              <p:nvPr/>
            </p:nvSpPr>
            <p:spPr>
              <a:xfrm>
                <a:off x="1346054" y="2441437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7" name="Cube 166">
                <a:extLst>
                  <a:ext uri="{FF2B5EF4-FFF2-40B4-BE49-F238E27FC236}">
                    <a16:creationId xmlns:a16="http://schemas.microsoft.com/office/drawing/2014/main" id="{7EC2AB8E-FD75-4463-82EB-18A7A8A2257B}"/>
                  </a:ext>
                </a:extLst>
              </p:cNvPr>
              <p:cNvSpPr/>
              <p:nvPr/>
            </p:nvSpPr>
            <p:spPr>
              <a:xfrm>
                <a:off x="3959618" y="2425459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8" name="Freeform 236">
                <a:extLst>
                  <a:ext uri="{FF2B5EF4-FFF2-40B4-BE49-F238E27FC236}">
                    <a16:creationId xmlns:a16="http://schemas.microsoft.com/office/drawing/2014/main" id="{528B0D5C-896F-435F-832C-127354DBE1D6}"/>
                  </a:ext>
                </a:extLst>
              </p:cNvPr>
              <p:cNvSpPr/>
              <p:nvPr/>
            </p:nvSpPr>
            <p:spPr>
              <a:xfrm>
                <a:off x="1714091" y="2769591"/>
                <a:ext cx="2228648" cy="40691"/>
              </a:xfrm>
              <a:custGeom>
                <a:avLst/>
                <a:gdLst>
                  <a:gd name="connsiteX0" fmla="*/ 0 w 924128"/>
                  <a:gd name="connsiteY0" fmla="*/ 0 h 0"/>
                  <a:gd name="connsiteX1" fmla="*/ 924128 w 92412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4128">
                    <a:moveTo>
                      <a:pt x="0" y="0"/>
                    </a:moveTo>
                    <a:lnTo>
                      <a:pt x="924128" y="0"/>
                    </a:lnTo>
                  </a:path>
                </a:pathLst>
              </a:custGeom>
              <a:noFill/>
              <a:ln w="63500">
                <a:solidFill>
                  <a:srgbClr val="7030A0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76" name="Multiply 202">
              <a:extLst>
                <a:ext uri="{FF2B5EF4-FFF2-40B4-BE49-F238E27FC236}">
                  <a16:creationId xmlns:a16="http://schemas.microsoft.com/office/drawing/2014/main" id="{2EB66A32-829B-490F-9A22-8E5B33998137}"/>
                </a:ext>
              </a:extLst>
            </p:cNvPr>
            <p:cNvSpPr/>
            <p:nvPr/>
          </p:nvSpPr>
          <p:spPr>
            <a:xfrm>
              <a:off x="7716423" y="2331409"/>
              <a:ext cx="247749" cy="21392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4" name="Slide Number Placeholder 3">
            <a:extLst>
              <a:ext uri="{FF2B5EF4-FFF2-40B4-BE49-F238E27FC236}">
                <a16:creationId xmlns:a16="http://schemas.microsoft.com/office/drawing/2014/main" id="{5BA02E98-6F60-4819-BBA0-829717C8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96FED5-9CAB-470B-A90D-251ACA2EABDF}"/>
              </a:ext>
            </a:extLst>
          </p:cNvPr>
          <p:cNvGrpSpPr/>
          <p:nvPr/>
        </p:nvGrpSpPr>
        <p:grpSpPr>
          <a:xfrm>
            <a:off x="9195529" y="2112678"/>
            <a:ext cx="1648070" cy="707277"/>
            <a:chOff x="7068514" y="2125280"/>
            <a:chExt cx="1648070" cy="70727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8154B46-A77D-48BD-B2D7-44E378758E6C}"/>
                </a:ext>
              </a:extLst>
            </p:cNvPr>
            <p:cNvGrpSpPr/>
            <p:nvPr/>
          </p:nvGrpSpPr>
          <p:grpSpPr>
            <a:xfrm>
              <a:off x="7068514" y="2125280"/>
              <a:ext cx="1648070" cy="605438"/>
              <a:chOff x="1346054" y="2072213"/>
              <a:chExt cx="3061475" cy="1146898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1A412804-33BE-4CF3-9158-E4B90D96C34D}"/>
                  </a:ext>
                </a:extLst>
              </p:cNvPr>
              <p:cNvGrpSpPr/>
              <p:nvPr/>
            </p:nvGrpSpPr>
            <p:grpSpPr>
              <a:xfrm>
                <a:off x="1793966" y="2072213"/>
                <a:ext cx="2148772" cy="1146898"/>
                <a:chOff x="540594" y="1804653"/>
                <a:chExt cx="2094573" cy="114689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222DDC98-5343-446F-921B-48E8CA783B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0332" y="1804653"/>
                    <a:ext cx="537312" cy="405246"/>
                  </p14:xfrm>
                </p:contentPart>
              </mc:Choice>
              <mc:Fallback xmlns=""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D9FB1BEA-5618-4177-A483-FA1548325800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543399" y="1786945"/>
                      <a:ext cx="571179" cy="4406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C0818DF9-CA69-4D5D-92E1-8F13112831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72832" y="2354434"/>
                    <a:ext cx="689582" cy="597117"/>
                  </p14:xfrm>
                </p:contentPart>
              </mc:Choice>
              <mc:Fallback xmlns="">
                <p:pic>
                  <p:nvPicPr>
                    <p:cNvPr id="170" name="Ink 169">
                      <a:extLst>
                        <a:ext uri="{FF2B5EF4-FFF2-40B4-BE49-F238E27FC236}">
                          <a16:creationId xmlns:a16="http://schemas.microsoft.com/office/drawing/2014/main" id="{1BDB6F9F-2445-43C6-94AD-78043C163D44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455902" y="2336711"/>
                      <a:ext cx="723442" cy="6325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DFF6A119-53AE-4A0C-8A3B-CE33A778BE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6438" y="2357202"/>
                    <a:ext cx="680107" cy="594347"/>
                  </p14:xfrm>
                </p:contentPart>
              </mc:Choice>
              <mc:Fallback xmlns="">
                <p:pic>
                  <p:nvPicPr>
                    <p:cNvPr id="171" name="Ink 170">
                      <a:extLst>
                        <a:ext uri="{FF2B5EF4-FFF2-40B4-BE49-F238E27FC236}">
                          <a16:creationId xmlns:a16="http://schemas.microsoft.com/office/drawing/2014/main" id="{2B4C4397-874E-4B43-B58F-4929BB1A1538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09517" y="2339501"/>
                      <a:ext cx="713950" cy="629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E8EE0FC6-F4CA-4E1D-A136-62B6626E76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260" y="1812999"/>
                    <a:ext cx="649722" cy="392829"/>
                  </p14:xfrm>
                </p:contentPart>
              </mc:Choice>
              <mc:Fallback xmlns=""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45692476-5DD3-4668-8CDF-17EC7D63E29D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72316" y="1795298"/>
                      <a:ext cx="683609" cy="4282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B26EAB31-4D9A-4B89-AD3C-72E0F2C8CA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4983" y="2329277"/>
                    <a:ext cx="963407" cy="104166"/>
                  </p14:xfrm>
                </p:contentPart>
              </mc:Choice>
              <mc:Fallback xmlns="">
                <p:pic>
                  <p:nvPicPr>
                    <p:cNvPr id="173" name="Ink 172">
                      <a:extLst>
                        <a:ext uri="{FF2B5EF4-FFF2-40B4-BE49-F238E27FC236}">
                          <a16:creationId xmlns:a16="http://schemas.microsoft.com/office/drawing/2014/main" id="{71BDFA86-B5DA-4DA2-8C41-076F61B90632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068035" y="2311576"/>
                      <a:ext cx="997302" cy="1395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208" name="Ink 207">
                      <a:extLst>
                        <a:ext uri="{FF2B5EF4-FFF2-40B4-BE49-F238E27FC236}">
                          <a16:creationId xmlns:a16="http://schemas.microsoft.com/office/drawing/2014/main" id="{E88ACE7B-97BB-4916-B62E-BD0E302921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0594" y="2321508"/>
                    <a:ext cx="211961" cy="42267"/>
                  </p14:xfrm>
                </p:contentPart>
              </mc:Choice>
              <mc:Fallback xmlns="">
                <p:pic>
                  <p:nvPicPr>
                    <p:cNvPr id="174" name="Ink 173">
                      <a:extLst>
                        <a:ext uri="{FF2B5EF4-FFF2-40B4-BE49-F238E27FC236}">
                          <a16:creationId xmlns:a16="http://schemas.microsoft.com/office/drawing/2014/main" id="{387E326D-279C-4BBF-AD91-15C603AA105A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23689" y="2304064"/>
                      <a:ext cx="245771" cy="771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209" name="Ink 208">
                      <a:extLst>
                        <a:ext uri="{FF2B5EF4-FFF2-40B4-BE49-F238E27FC236}">
                          <a16:creationId xmlns:a16="http://schemas.microsoft.com/office/drawing/2014/main" id="{81154344-F159-4557-A69F-4FF5801467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8766" y="2354230"/>
                    <a:ext cx="276401" cy="35722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9E122F91-CD6C-4A92-97D9-A06FCA81D3B4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341817" y="2336706"/>
                      <a:ext cx="310299" cy="7077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30" name="Freeform 239">
                <a:extLst>
                  <a:ext uri="{FF2B5EF4-FFF2-40B4-BE49-F238E27FC236}">
                    <a16:creationId xmlns:a16="http://schemas.microsoft.com/office/drawing/2014/main" id="{A9A53943-9728-4D3D-9D79-F9B0CE884117}"/>
                  </a:ext>
                </a:extLst>
              </p:cNvPr>
              <p:cNvSpPr/>
              <p:nvPr/>
            </p:nvSpPr>
            <p:spPr>
              <a:xfrm>
                <a:off x="2418556" y="2505724"/>
                <a:ext cx="852915" cy="86607"/>
              </a:xfrm>
              <a:custGeom>
                <a:avLst/>
                <a:gdLst>
                  <a:gd name="connsiteX0" fmla="*/ 0 w 924128"/>
                  <a:gd name="connsiteY0" fmla="*/ 0 h 0"/>
                  <a:gd name="connsiteX1" fmla="*/ 924128 w 92412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4128">
                    <a:moveTo>
                      <a:pt x="0" y="0"/>
                    </a:moveTo>
                    <a:lnTo>
                      <a:pt x="924128" y="0"/>
                    </a:lnTo>
                  </a:path>
                </a:pathLst>
              </a:custGeom>
              <a:noFill/>
              <a:ln w="63500">
                <a:solidFill>
                  <a:schemeClr val="accent4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F323655-BBA2-49C3-9B46-E5A7B2A23567}"/>
                  </a:ext>
                </a:extLst>
              </p:cNvPr>
              <p:cNvSpPr/>
              <p:nvPr/>
            </p:nvSpPr>
            <p:spPr>
              <a:xfrm>
                <a:off x="1758632" y="2442685"/>
                <a:ext cx="328574" cy="91454"/>
              </a:xfrm>
              <a:custGeom>
                <a:avLst/>
                <a:gdLst>
                  <a:gd name="connsiteX0" fmla="*/ 0 w 581025"/>
                  <a:gd name="connsiteY0" fmla="*/ 51704 h 61506"/>
                  <a:gd name="connsiteX1" fmla="*/ 185737 w 581025"/>
                  <a:gd name="connsiteY1" fmla="*/ 8841 h 61506"/>
                  <a:gd name="connsiteX2" fmla="*/ 309562 w 581025"/>
                  <a:gd name="connsiteY2" fmla="*/ 4079 h 61506"/>
                  <a:gd name="connsiteX3" fmla="*/ 409575 w 581025"/>
                  <a:gd name="connsiteY3" fmla="*/ 56466 h 61506"/>
                  <a:gd name="connsiteX4" fmla="*/ 581025 w 581025"/>
                  <a:gd name="connsiteY4" fmla="*/ 56466 h 6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025" h="61506">
                    <a:moveTo>
                      <a:pt x="0" y="51704"/>
                    </a:moveTo>
                    <a:cubicBezTo>
                      <a:pt x="67071" y="34241"/>
                      <a:pt x="134143" y="16778"/>
                      <a:pt x="185737" y="8841"/>
                    </a:cubicBezTo>
                    <a:cubicBezTo>
                      <a:pt x="237331" y="904"/>
                      <a:pt x="272256" y="-3859"/>
                      <a:pt x="309562" y="4079"/>
                    </a:cubicBezTo>
                    <a:cubicBezTo>
                      <a:pt x="346868" y="12017"/>
                      <a:pt x="364331" y="47735"/>
                      <a:pt x="409575" y="56466"/>
                    </a:cubicBezTo>
                    <a:cubicBezTo>
                      <a:pt x="454819" y="65197"/>
                      <a:pt x="517922" y="60831"/>
                      <a:pt x="581025" y="56466"/>
                    </a:cubicBezTo>
                  </a:path>
                </a:pathLst>
              </a:custGeom>
              <a:noFill/>
              <a:ln w="76200">
                <a:solidFill>
                  <a:srgbClr val="FF7C80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1DF4E4C-3F19-4AEE-AD87-8C6E22EAE6DA}"/>
                  </a:ext>
                </a:extLst>
              </p:cNvPr>
              <p:cNvSpPr/>
              <p:nvPr/>
            </p:nvSpPr>
            <p:spPr>
              <a:xfrm>
                <a:off x="3599111" y="2460247"/>
                <a:ext cx="432021" cy="90954"/>
              </a:xfrm>
              <a:custGeom>
                <a:avLst/>
                <a:gdLst>
                  <a:gd name="connsiteX0" fmla="*/ 0 w 647700"/>
                  <a:gd name="connsiteY0" fmla="*/ 33699 h 54127"/>
                  <a:gd name="connsiteX1" fmla="*/ 185738 w 647700"/>
                  <a:gd name="connsiteY1" fmla="*/ 362 h 54127"/>
                  <a:gd name="connsiteX2" fmla="*/ 352425 w 647700"/>
                  <a:gd name="connsiteY2" fmla="*/ 52749 h 54127"/>
                  <a:gd name="connsiteX3" fmla="*/ 552450 w 647700"/>
                  <a:gd name="connsiteY3" fmla="*/ 38462 h 54127"/>
                  <a:gd name="connsiteX4" fmla="*/ 647700 w 647700"/>
                  <a:gd name="connsiteY4" fmla="*/ 33699 h 5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54127">
                    <a:moveTo>
                      <a:pt x="0" y="33699"/>
                    </a:moveTo>
                    <a:cubicBezTo>
                      <a:pt x="63500" y="15443"/>
                      <a:pt x="127001" y="-2813"/>
                      <a:pt x="185738" y="362"/>
                    </a:cubicBezTo>
                    <a:cubicBezTo>
                      <a:pt x="244476" y="3537"/>
                      <a:pt x="291306" y="46399"/>
                      <a:pt x="352425" y="52749"/>
                    </a:cubicBezTo>
                    <a:cubicBezTo>
                      <a:pt x="413544" y="59099"/>
                      <a:pt x="503238" y="41637"/>
                      <a:pt x="552450" y="38462"/>
                    </a:cubicBezTo>
                    <a:cubicBezTo>
                      <a:pt x="601662" y="35287"/>
                      <a:pt x="624681" y="34493"/>
                      <a:pt x="647700" y="33699"/>
                    </a:cubicBezTo>
                  </a:path>
                </a:pathLst>
              </a:custGeom>
              <a:noFill/>
              <a:ln w="76200">
                <a:solidFill>
                  <a:srgbClr val="13DDD8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Cube 132">
                <a:extLst>
                  <a:ext uri="{FF2B5EF4-FFF2-40B4-BE49-F238E27FC236}">
                    <a16:creationId xmlns:a16="http://schemas.microsoft.com/office/drawing/2014/main" id="{0BCAFF8B-8D8C-497A-9714-93E43B0BD9E9}"/>
                  </a:ext>
                </a:extLst>
              </p:cNvPr>
              <p:cNvSpPr/>
              <p:nvPr/>
            </p:nvSpPr>
            <p:spPr>
              <a:xfrm>
                <a:off x="1986532" y="2423576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4" name="Cube 133">
                <a:extLst>
                  <a:ext uri="{FF2B5EF4-FFF2-40B4-BE49-F238E27FC236}">
                    <a16:creationId xmlns:a16="http://schemas.microsoft.com/office/drawing/2014/main" id="{9DB5D206-4976-4DE4-90E4-1498099E9C49}"/>
                  </a:ext>
                </a:extLst>
              </p:cNvPr>
              <p:cNvSpPr/>
              <p:nvPr/>
            </p:nvSpPr>
            <p:spPr>
              <a:xfrm>
                <a:off x="3184067" y="2425459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5" name="Cube 134">
                <a:extLst>
                  <a:ext uri="{FF2B5EF4-FFF2-40B4-BE49-F238E27FC236}">
                    <a16:creationId xmlns:a16="http://schemas.microsoft.com/office/drawing/2014/main" id="{D337C860-0535-4860-B86E-74055328B9B6}"/>
                  </a:ext>
                </a:extLst>
              </p:cNvPr>
              <p:cNvSpPr/>
              <p:nvPr/>
            </p:nvSpPr>
            <p:spPr>
              <a:xfrm>
                <a:off x="1346054" y="2441437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6" name="Cube 135">
                <a:extLst>
                  <a:ext uri="{FF2B5EF4-FFF2-40B4-BE49-F238E27FC236}">
                    <a16:creationId xmlns:a16="http://schemas.microsoft.com/office/drawing/2014/main" id="{95F6CCCE-2D1F-4178-A7D7-50125785F184}"/>
                  </a:ext>
                </a:extLst>
              </p:cNvPr>
              <p:cNvSpPr/>
              <p:nvPr/>
            </p:nvSpPr>
            <p:spPr>
              <a:xfrm>
                <a:off x="3959618" y="2425459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7" name="Freeform 236">
                <a:extLst>
                  <a:ext uri="{FF2B5EF4-FFF2-40B4-BE49-F238E27FC236}">
                    <a16:creationId xmlns:a16="http://schemas.microsoft.com/office/drawing/2014/main" id="{1B4B27DD-6FEF-4FEC-A92F-8E90E5B197B7}"/>
                  </a:ext>
                </a:extLst>
              </p:cNvPr>
              <p:cNvSpPr/>
              <p:nvPr/>
            </p:nvSpPr>
            <p:spPr>
              <a:xfrm>
                <a:off x="1714091" y="2769591"/>
                <a:ext cx="2228648" cy="40691"/>
              </a:xfrm>
              <a:custGeom>
                <a:avLst/>
                <a:gdLst>
                  <a:gd name="connsiteX0" fmla="*/ 0 w 924128"/>
                  <a:gd name="connsiteY0" fmla="*/ 0 h 0"/>
                  <a:gd name="connsiteX1" fmla="*/ 924128 w 92412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4128">
                    <a:moveTo>
                      <a:pt x="0" y="0"/>
                    </a:moveTo>
                    <a:lnTo>
                      <a:pt x="924128" y="0"/>
                    </a:lnTo>
                  </a:path>
                </a:pathLst>
              </a:custGeom>
              <a:noFill/>
              <a:ln w="63500">
                <a:solidFill>
                  <a:srgbClr val="7030A0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0" name="Multiply 202">
              <a:extLst>
                <a:ext uri="{FF2B5EF4-FFF2-40B4-BE49-F238E27FC236}">
                  <a16:creationId xmlns:a16="http://schemas.microsoft.com/office/drawing/2014/main" id="{EAF07CE9-23BD-482E-95D5-FD083242195C}"/>
                </a:ext>
              </a:extLst>
            </p:cNvPr>
            <p:cNvSpPr/>
            <p:nvPr/>
          </p:nvSpPr>
          <p:spPr>
            <a:xfrm>
              <a:off x="7700594" y="2618632"/>
              <a:ext cx="247749" cy="21392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5E674B25-1E6F-4294-8887-AE2EDCD2510F}"/>
              </a:ext>
            </a:extLst>
          </p:cNvPr>
          <p:cNvSpPr txBox="1"/>
          <p:nvPr/>
        </p:nvSpPr>
        <p:spPr>
          <a:xfrm>
            <a:off x="8798690" y="209451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</p:txBody>
      </p:sp>
      <p:sp>
        <p:nvSpPr>
          <p:cNvPr id="90" name="Freeform 31">
            <a:extLst>
              <a:ext uri="{FF2B5EF4-FFF2-40B4-BE49-F238E27FC236}">
                <a16:creationId xmlns:a16="http://schemas.microsoft.com/office/drawing/2014/main" id="{EEEA95DC-9C2F-FC43-BB24-09338520FCC8}"/>
              </a:ext>
            </a:extLst>
          </p:cNvPr>
          <p:cNvSpPr/>
          <p:nvPr/>
        </p:nvSpPr>
        <p:spPr>
          <a:xfrm>
            <a:off x="5291582" y="2165237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2" name="Freeform 31">
            <a:extLst>
              <a:ext uri="{FF2B5EF4-FFF2-40B4-BE49-F238E27FC236}">
                <a16:creationId xmlns:a16="http://schemas.microsoft.com/office/drawing/2014/main" id="{CED457DC-E329-4756-8246-0BF9EA189BEC}"/>
              </a:ext>
            </a:extLst>
          </p:cNvPr>
          <p:cNvSpPr/>
          <p:nvPr/>
        </p:nvSpPr>
        <p:spPr>
          <a:xfrm>
            <a:off x="5825358" y="2234290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3" name="Freeform 31">
            <a:extLst>
              <a:ext uri="{FF2B5EF4-FFF2-40B4-BE49-F238E27FC236}">
                <a16:creationId xmlns:a16="http://schemas.microsoft.com/office/drawing/2014/main" id="{1EAF02E4-F5F8-484B-9259-DFD73AAD36A3}"/>
              </a:ext>
            </a:extLst>
          </p:cNvPr>
          <p:cNvSpPr/>
          <p:nvPr/>
        </p:nvSpPr>
        <p:spPr>
          <a:xfrm>
            <a:off x="6400992" y="2164160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13D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4" name="Freeform 31">
            <a:extLst>
              <a:ext uri="{FF2B5EF4-FFF2-40B4-BE49-F238E27FC236}">
                <a16:creationId xmlns:a16="http://schemas.microsoft.com/office/drawing/2014/main" id="{7A9EEFCF-85F8-4D7A-ABEF-CB13CE47DBF6}"/>
              </a:ext>
            </a:extLst>
          </p:cNvPr>
          <p:cNvSpPr/>
          <p:nvPr/>
        </p:nvSpPr>
        <p:spPr>
          <a:xfrm>
            <a:off x="5783469" y="2561301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9B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5" name="Freeform 31">
            <a:extLst>
              <a:ext uri="{FF2B5EF4-FFF2-40B4-BE49-F238E27FC236}">
                <a16:creationId xmlns:a16="http://schemas.microsoft.com/office/drawing/2014/main" id="{1B8BDB20-B8DA-403D-A15D-F2C41BA7768E}"/>
              </a:ext>
            </a:extLst>
          </p:cNvPr>
          <p:cNvSpPr/>
          <p:nvPr/>
        </p:nvSpPr>
        <p:spPr>
          <a:xfrm>
            <a:off x="7230083" y="2160245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8" name="Freeform 31">
            <a:extLst>
              <a:ext uri="{FF2B5EF4-FFF2-40B4-BE49-F238E27FC236}">
                <a16:creationId xmlns:a16="http://schemas.microsoft.com/office/drawing/2014/main" id="{4D5D396F-1344-4E17-A6EC-77DA333B168D}"/>
              </a:ext>
            </a:extLst>
          </p:cNvPr>
          <p:cNvSpPr/>
          <p:nvPr/>
        </p:nvSpPr>
        <p:spPr>
          <a:xfrm>
            <a:off x="7763859" y="2229298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9" name="Freeform 31">
            <a:extLst>
              <a:ext uri="{FF2B5EF4-FFF2-40B4-BE49-F238E27FC236}">
                <a16:creationId xmlns:a16="http://schemas.microsoft.com/office/drawing/2014/main" id="{02549170-A888-4FA2-BEEA-A35A7D68E56A}"/>
              </a:ext>
            </a:extLst>
          </p:cNvPr>
          <p:cNvSpPr/>
          <p:nvPr/>
        </p:nvSpPr>
        <p:spPr>
          <a:xfrm>
            <a:off x="8339493" y="2159168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13D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0" name="Freeform 31">
            <a:extLst>
              <a:ext uri="{FF2B5EF4-FFF2-40B4-BE49-F238E27FC236}">
                <a16:creationId xmlns:a16="http://schemas.microsoft.com/office/drawing/2014/main" id="{AF72B6D9-7FC9-40D1-83D7-E60C17F3DED8}"/>
              </a:ext>
            </a:extLst>
          </p:cNvPr>
          <p:cNvSpPr/>
          <p:nvPr/>
        </p:nvSpPr>
        <p:spPr>
          <a:xfrm>
            <a:off x="7721970" y="2556309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9B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1" name="Freeform 31">
            <a:extLst>
              <a:ext uri="{FF2B5EF4-FFF2-40B4-BE49-F238E27FC236}">
                <a16:creationId xmlns:a16="http://schemas.microsoft.com/office/drawing/2014/main" id="{9915511C-3624-4C91-8EBF-1C3C3D8F5B6B}"/>
              </a:ext>
            </a:extLst>
          </p:cNvPr>
          <p:cNvSpPr/>
          <p:nvPr/>
        </p:nvSpPr>
        <p:spPr>
          <a:xfrm>
            <a:off x="9248414" y="2145132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2" name="Freeform 31">
            <a:extLst>
              <a:ext uri="{FF2B5EF4-FFF2-40B4-BE49-F238E27FC236}">
                <a16:creationId xmlns:a16="http://schemas.microsoft.com/office/drawing/2014/main" id="{71F717CA-A58D-402F-A92A-D8F3B5DCB78B}"/>
              </a:ext>
            </a:extLst>
          </p:cNvPr>
          <p:cNvSpPr/>
          <p:nvPr/>
        </p:nvSpPr>
        <p:spPr>
          <a:xfrm>
            <a:off x="9782190" y="2214185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3" name="Freeform 31">
            <a:extLst>
              <a:ext uri="{FF2B5EF4-FFF2-40B4-BE49-F238E27FC236}">
                <a16:creationId xmlns:a16="http://schemas.microsoft.com/office/drawing/2014/main" id="{D02A3673-7429-4F59-B989-9372F802DA97}"/>
              </a:ext>
            </a:extLst>
          </p:cNvPr>
          <p:cNvSpPr/>
          <p:nvPr/>
        </p:nvSpPr>
        <p:spPr>
          <a:xfrm>
            <a:off x="10357824" y="2144055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13D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04" name="Freeform 31">
            <a:extLst>
              <a:ext uri="{FF2B5EF4-FFF2-40B4-BE49-F238E27FC236}">
                <a16:creationId xmlns:a16="http://schemas.microsoft.com/office/drawing/2014/main" id="{9DA1FE05-1EE0-4B7C-B3B3-A2BA91765E07}"/>
              </a:ext>
            </a:extLst>
          </p:cNvPr>
          <p:cNvSpPr/>
          <p:nvPr/>
        </p:nvSpPr>
        <p:spPr>
          <a:xfrm>
            <a:off x="9740301" y="2541196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9B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330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65"/>
    </mc:Choice>
    <mc:Fallback xmlns="">
      <p:transition spd="slow" advTm="46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4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3" grpId="0" animBg="1"/>
      <p:bldP spid="25" grpId="0" animBg="1"/>
      <p:bldP spid="40" grpId="0" animBg="1"/>
      <p:bldP spid="72" grpId="0"/>
      <p:bldP spid="80" grpId="0" animBg="1"/>
      <p:bldP spid="81" grpId="0"/>
      <p:bldP spid="96" grpId="0"/>
      <p:bldP spid="97" grpId="0"/>
      <p:bldP spid="109" grpId="0" animBg="1"/>
      <p:bldP spid="67" grpId="0"/>
      <p:bldP spid="68" grpId="0" animBg="1"/>
      <p:bldP spid="70" grpId="0"/>
      <p:bldP spid="115" grpId="0" animBg="1"/>
      <p:bldP spid="121" grpId="0" animBg="1"/>
      <p:bldP spid="121" grpId="1" animBg="1"/>
      <p:bldP spid="210" grpId="0"/>
      <p:bldP spid="90" grpId="0" animBg="1"/>
      <p:bldP spid="92" grpId="0" animBg="1"/>
      <p:bldP spid="93" grpId="0" animBg="1"/>
      <p:bldP spid="94" grpId="0" animBg="1"/>
      <p:bldP spid="95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C394-9534-4060-8B39-AC4ECD3F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78" y="308361"/>
            <a:ext cx="11978245" cy="1066785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Root causes for computational intractability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F2821-5F9B-4B2E-9583-47E5E14BAC64}"/>
              </a:ext>
            </a:extLst>
          </p:cNvPr>
          <p:cNvSpPr txBox="1"/>
          <p:nvPr/>
        </p:nvSpPr>
        <p:spPr>
          <a:xfrm>
            <a:off x="5565664" y="2582387"/>
            <a:ext cx="557202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IP and optical layers are </a:t>
            </a:r>
            <a:r>
              <a:rPr lang="en-US" altLang="zh-CN" sz="28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orthogonal</a:t>
            </a:r>
            <a:r>
              <a:rPr lang="en-US" altLang="zh-CN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problem space.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Mapping between IP links and their corresponding wavelengths is </a:t>
            </a:r>
            <a:r>
              <a:rPr lang="en-US" altLang="zh-CN" sz="28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binary</a:t>
            </a:r>
            <a:r>
              <a:rPr lang="en-US" altLang="zh-CN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367EDF-36C3-4C71-A0FA-DB203A239997}"/>
              </a:ext>
            </a:extLst>
          </p:cNvPr>
          <p:cNvGrpSpPr/>
          <p:nvPr/>
        </p:nvGrpSpPr>
        <p:grpSpPr>
          <a:xfrm>
            <a:off x="710781" y="1989396"/>
            <a:ext cx="4732491" cy="3141539"/>
            <a:chOff x="8259082" y="1564445"/>
            <a:chExt cx="3793017" cy="273228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66A581A-667B-4742-A3E7-A1DC9E6A9315}"/>
                </a:ext>
              </a:extLst>
            </p:cNvPr>
            <p:cNvCxnSpPr/>
            <p:nvPr/>
          </p:nvCxnSpPr>
          <p:spPr>
            <a:xfrm flipV="1">
              <a:off x="9152618" y="19907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14EE7D-7ACF-4062-AA4A-B3D911CA0410}"/>
                </a:ext>
              </a:extLst>
            </p:cNvPr>
            <p:cNvCxnSpPr>
              <a:cxnSpLocks/>
            </p:cNvCxnSpPr>
            <p:nvPr/>
          </p:nvCxnSpPr>
          <p:spPr>
            <a:xfrm>
              <a:off x="9152618" y="3819516"/>
              <a:ext cx="19907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721E16-62D0-43A1-8A50-BB0711BBC210}"/>
                </a:ext>
              </a:extLst>
            </p:cNvPr>
            <p:cNvSpPr/>
            <p:nvPr/>
          </p:nvSpPr>
          <p:spPr>
            <a:xfrm>
              <a:off x="9152619" y="2196285"/>
              <a:ext cx="1772556" cy="16232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8DE0D4-763F-4982-A2CE-C4B3F830160C}"/>
                </a:ext>
              </a:extLst>
            </p:cNvPr>
            <p:cNvSpPr txBox="1"/>
            <p:nvPr/>
          </p:nvSpPr>
          <p:spPr>
            <a:xfrm>
              <a:off x="9442450" y="3895208"/>
              <a:ext cx="2609649" cy="401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Optical layer constraints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33C772-3E0C-4CE8-8EF6-957486E2BFC5}"/>
                </a:ext>
              </a:extLst>
            </p:cNvPr>
            <p:cNvSpPr txBox="1"/>
            <p:nvPr/>
          </p:nvSpPr>
          <p:spPr>
            <a:xfrm>
              <a:off x="8259082" y="1564445"/>
              <a:ext cx="2068756" cy="401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IP layer constraints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CDA7250-204B-467D-BBE9-7C76E6C597D2}"/>
              </a:ext>
            </a:extLst>
          </p:cNvPr>
          <p:cNvGrpSpPr/>
          <p:nvPr/>
        </p:nvGrpSpPr>
        <p:grpSpPr>
          <a:xfrm>
            <a:off x="1803387" y="2809387"/>
            <a:ext cx="2094955" cy="1807356"/>
            <a:chOff x="9323143" y="2222098"/>
            <a:chExt cx="1460869" cy="130370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2E8F62-A153-4870-9E50-EA5F199D4671}"/>
                </a:ext>
              </a:extLst>
            </p:cNvPr>
            <p:cNvSpPr/>
            <p:nvPr/>
          </p:nvSpPr>
          <p:spPr>
            <a:xfrm>
              <a:off x="9323145" y="3462078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F0B72F-88CD-47FC-8F91-A7914C4B70CB}"/>
                </a:ext>
              </a:extLst>
            </p:cNvPr>
            <p:cNvSpPr/>
            <p:nvPr/>
          </p:nvSpPr>
          <p:spPr>
            <a:xfrm>
              <a:off x="9603888" y="3467769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418C39-820E-47EC-B0D1-A748BF11E4AF}"/>
                </a:ext>
              </a:extLst>
            </p:cNvPr>
            <p:cNvSpPr/>
            <p:nvPr/>
          </p:nvSpPr>
          <p:spPr>
            <a:xfrm>
              <a:off x="9884631" y="3467769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AE6F148-7C08-4178-851B-3BC42E4E35C4}"/>
                </a:ext>
              </a:extLst>
            </p:cNvPr>
            <p:cNvSpPr/>
            <p:nvPr/>
          </p:nvSpPr>
          <p:spPr>
            <a:xfrm>
              <a:off x="10165374" y="3463935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9FBDD1-DA1F-488D-BCE8-380EDC265AFD}"/>
                </a:ext>
              </a:extLst>
            </p:cNvPr>
            <p:cNvSpPr/>
            <p:nvPr/>
          </p:nvSpPr>
          <p:spPr>
            <a:xfrm>
              <a:off x="10446117" y="3467769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301BC6-0AA5-4708-98A5-D5C0BF7FC6F0}"/>
                </a:ext>
              </a:extLst>
            </p:cNvPr>
            <p:cNvSpPr/>
            <p:nvPr/>
          </p:nvSpPr>
          <p:spPr>
            <a:xfrm>
              <a:off x="10726860" y="3468697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EC0B09-AF3E-4C87-B0D1-C45E9BC93B8D}"/>
                </a:ext>
              </a:extLst>
            </p:cNvPr>
            <p:cNvSpPr/>
            <p:nvPr/>
          </p:nvSpPr>
          <p:spPr>
            <a:xfrm>
              <a:off x="9323145" y="3262792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579AE9-C36B-4AFC-B57A-EF56C403CB5F}"/>
                </a:ext>
              </a:extLst>
            </p:cNvPr>
            <p:cNvSpPr/>
            <p:nvPr/>
          </p:nvSpPr>
          <p:spPr>
            <a:xfrm>
              <a:off x="9603888" y="3268483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C25ABA-63F7-4BC1-A7B0-EDDF47043B35}"/>
                </a:ext>
              </a:extLst>
            </p:cNvPr>
            <p:cNvSpPr/>
            <p:nvPr/>
          </p:nvSpPr>
          <p:spPr>
            <a:xfrm>
              <a:off x="9884631" y="3268483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C186DFD-1DD0-4AF2-8296-20D0E08B14B1}"/>
                </a:ext>
              </a:extLst>
            </p:cNvPr>
            <p:cNvSpPr/>
            <p:nvPr/>
          </p:nvSpPr>
          <p:spPr>
            <a:xfrm>
              <a:off x="10165374" y="3264649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5FBDAEB-3A44-4450-BAC8-FF2E05F02311}"/>
                </a:ext>
              </a:extLst>
            </p:cNvPr>
            <p:cNvSpPr/>
            <p:nvPr/>
          </p:nvSpPr>
          <p:spPr>
            <a:xfrm>
              <a:off x="10446117" y="3268483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8EA953A-5C2A-4381-B6F0-A5F106F83512}"/>
                </a:ext>
              </a:extLst>
            </p:cNvPr>
            <p:cNvSpPr/>
            <p:nvPr/>
          </p:nvSpPr>
          <p:spPr>
            <a:xfrm>
              <a:off x="10726860" y="3269411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9ECEE0-DE52-468A-95BE-96391009322C}"/>
                </a:ext>
              </a:extLst>
            </p:cNvPr>
            <p:cNvSpPr/>
            <p:nvPr/>
          </p:nvSpPr>
          <p:spPr>
            <a:xfrm>
              <a:off x="9323147" y="3055840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A719AF-6C5F-496F-A7F9-E050C4EC40E0}"/>
                </a:ext>
              </a:extLst>
            </p:cNvPr>
            <p:cNvSpPr/>
            <p:nvPr/>
          </p:nvSpPr>
          <p:spPr>
            <a:xfrm>
              <a:off x="9603890" y="3061531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3246CB-4193-420C-AA00-2B5EDF91C9B8}"/>
                </a:ext>
              </a:extLst>
            </p:cNvPr>
            <p:cNvSpPr/>
            <p:nvPr/>
          </p:nvSpPr>
          <p:spPr>
            <a:xfrm>
              <a:off x="9884633" y="3061531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131065-247E-46B6-AEDA-F2AE55E2903E}"/>
                </a:ext>
              </a:extLst>
            </p:cNvPr>
            <p:cNvSpPr/>
            <p:nvPr/>
          </p:nvSpPr>
          <p:spPr>
            <a:xfrm>
              <a:off x="10165376" y="3057697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EDBC97-B1AB-415E-8D1E-339A8FC5C5AE}"/>
                </a:ext>
              </a:extLst>
            </p:cNvPr>
            <p:cNvSpPr/>
            <p:nvPr/>
          </p:nvSpPr>
          <p:spPr>
            <a:xfrm>
              <a:off x="10446119" y="3061531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25E04BA-7672-4EB2-8DE2-C9386F4C5126}"/>
                </a:ext>
              </a:extLst>
            </p:cNvPr>
            <p:cNvSpPr/>
            <p:nvPr/>
          </p:nvSpPr>
          <p:spPr>
            <a:xfrm>
              <a:off x="10726862" y="3062459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ADE25FE-A711-4C8F-9756-C858C2D73B1E}"/>
                </a:ext>
              </a:extLst>
            </p:cNvPr>
            <p:cNvSpPr/>
            <p:nvPr/>
          </p:nvSpPr>
          <p:spPr>
            <a:xfrm>
              <a:off x="9323145" y="2853213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9C6D97-B029-4156-B604-449FD6A75E64}"/>
                </a:ext>
              </a:extLst>
            </p:cNvPr>
            <p:cNvSpPr/>
            <p:nvPr/>
          </p:nvSpPr>
          <p:spPr>
            <a:xfrm>
              <a:off x="9603888" y="2858904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0EB2325-BAA3-4A78-A4E4-092C8461070D}"/>
                </a:ext>
              </a:extLst>
            </p:cNvPr>
            <p:cNvSpPr/>
            <p:nvPr/>
          </p:nvSpPr>
          <p:spPr>
            <a:xfrm>
              <a:off x="9884631" y="2858904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46388B-1C92-4481-9E27-45F29021BE29}"/>
                </a:ext>
              </a:extLst>
            </p:cNvPr>
            <p:cNvSpPr/>
            <p:nvPr/>
          </p:nvSpPr>
          <p:spPr>
            <a:xfrm>
              <a:off x="10165374" y="2855070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570DDB-EAC1-4E58-B2DF-02FC44C2ED0E}"/>
                </a:ext>
              </a:extLst>
            </p:cNvPr>
            <p:cNvSpPr/>
            <p:nvPr/>
          </p:nvSpPr>
          <p:spPr>
            <a:xfrm>
              <a:off x="10446117" y="2858904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C1355C-CB19-445F-90A2-F96C0CE3399B}"/>
                </a:ext>
              </a:extLst>
            </p:cNvPr>
            <p:cNvSpPr/>
            <p:nvPr/>
          </p:nvSpPr>
          <p:spPr>
            <a:xfrm>
              <a:off x="10726860" y="2859832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1A51AC-B9CC-49DA-9DDF-11F54103FC34}"/>
                </a:ext>
              </a:extLst>
            </p:cNvPr>
            <p:cNvSpPr/>
            <p:nvPr/>
          </p:nvSpPr>
          <p:spPr>
            <a:xfrm>
              <a:off x="9323145" y="2653927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2DC33CB-C967-4DFF-8EAD-0405579AFD57}"/>
                </a:ext>
              </a:extLst>
            </p:cNvPr>
            <p:cNvSpPr/>
            <p:nvPr/>
          </p:nvSpPr>
          <p:spPr>
            <a:xfrm>
              <a:off x="9603888" y="2659618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641E707-33B8-4099-8051-F288B601095F}"/>
                </a:ext>
              </a:extLst>
            </p:cNvPr>
            <p:cNvSpPr/>
            <p:nvPr/>
          </p:nvSpPr>
          <p:spPr>
            <a:xfrm>
              <a:off x="9884631" y="2659618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396D377-BCFF-4A63-801F-5BDDE1778899}"/>
                </a:ext>
              </a:extLst>
            </p:cNvPr>
            <p:cNvSpPr/>
            <p:nvPr/>
          </p:nvSpPr>
          <p:spPr>
            <a:xfrm>
              <a:off x="10165374" y="2655784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45F613-CBFB-4595-93CE-1AA4BC231904}"/>
                </a:ext>
              </a:extLst>
            </p:cNvPr>
            <p:cNvSpPr/>
            <p:nvPr/>
          </p:nvSpPr>
          <p:spPr>
            <a:xfrm>
              <a:off x="10446117" y="2659618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0D86E5A-2821-402C-9820-E92DB76F7E19}"/>
                </a:ext>
              </a:extLst>
            </p:cNvPr>
            <p:cNvSpPr/>
            <p:nvPr/>
          </p:nvSpPr>
          <p:spPr>
            <a:xfrm>
              <a:off x="10726860" y="2660546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EC61D4-AAE5-46F8-B85F-8C6C965D12CC}"/>
                </a:ext>
              </a:extLst>
            </p:cNvPr>
            <p:cNvSpPr/>
            <p:nvPr/>
          </p:nvSpPr>
          <p:spPr>
            <a:xfrm>
              <a:off x="9323147" y="2446975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7EC1A6-D593-4433-A55D-C4D60758311D}"/>
                </a:ext>
              </a:extLst>
            </p:cNvPr>
            <p:cNvSpPr/>
            <p:nvPr/>
          </p:nvSpPr>
          <p:spPr>
            <a:xfrm>
              <a:off x="9603890" y="2452666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E7D19B-A2E8-4138-98D9-75E73D715291}"/>
                </a:ext>
              </a:extLst>
            </p:cNvPr>
            <p:cNvSpPr/>
            <p:nvPr/>
          </p:nvSpPr>
          <p:spPr>
            <a:xfrm>
              <a:off x="9884633" y="2452666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5AE828-837E-4D17-A52F-00D857093F86}"/>
                </a:ext>
              </a:extLst>
            </p:cNvPr>
            <p:cNvSpPr/>
            <p:nvPr/>
          </p:nvSpPr>
          <p:spPr>
            <a:xfrm>
              <a:off x="10165376" y="2448832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C3A34CF-3AD9-4E23-BC6D-1ABE707DD7E4}"/>
                </a:ext>
              </a:extLst>
            </p:cNvPr>
            <p:cNvSpPr/>
            <p:nvPr/>
          </p:nvSpPr>
          <p:spPr>
            <a:xfrm>
              <a:off x="10446119" y="2452666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BFF890E-D481-40B5-8077-DB9F094E15AE}"/>
                </a:ext>
              </a:extLst>
            </p:cNvPr>
            <p:cNvSpPr/>
            <p:nvPr/>
          </p:nvSpPr>
          <p:spPr>
            <a:xfrm>
              <a:off x="10726862" y="2453594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80CB1C9-ED3B-40A8-856F-7FCB19953A89}"/>
                </a:ext>
              </a:extLst>
            </p:cNvPr>
            <p:cNvSpPr/>
            <p:nvPr/>
          </p:nvSpPr>
          <p:spPr>
            <a:xfrm>
              <a:off x="9323143" y="2222098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05DE20-0549-419D-98AE-9029B85A9B7E}"/>
                </a:ext>
              </a:extLst>
            </p:cNvPr>
            <p:cNvSpPr/>
            <p:nvPr/>
          </p:nvSpPr>
          <p:spPr>
            <a:xfrm>
              <a:off x="9603886" y="2227789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89F3638-24C3-4C04-8441-BB4B369EA04D}"/>
                </a:ext>
              </a:extLst>
            </p:cNvPr>
            <p:cNvSpPr/>
            <p:nvPr/>
          </p:nvSpPr>
          <p:spPr>
            <a:xfrm>
              <a:off x="9884629" y="2227789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7DB44DB-4F25-42AB-9471-2B76C41301DD}"/>
                </a:ext>
              </a:extLst>
            </p:cNvPr>
            <p:cNvSpPr/>
            <p:nvPr/>
          </p:nvSpPr>
          <p:spPr>
            <a:xfrm>
              <a:off x="10165372" y="2223955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D8DC81E-7F11-4518-A99B-9485A75450B8}"/>
                </a:ext>
              </a:extLst>
            </p:cNvPr>
            <p:cNvSpPr/>
            <p:nvPr/>
          </p:nvSpPr>
          <p:spPr>
            <a:xfrm>
              <a:off x="10446115" y="2227789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7DF63E4-8297-4BC7-B005-6E754A9A4696}"/>
                </a:ext>
              </a:extLst>
            </p:cNvPr>
            <p:cNvSpPr/>
            <p:nvPr/>
          </p:nvSpPr>
          <p:spPr>
            <a:xfrm>
              <a:off x="10726858" y="2228717"/>
              <a:ext cx="57150" cy="57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CC6E305-2B7E-4F8B-8CBB-D0D6311CE1D7}"/>
              </a:ext>
            </a:extLst>
          </p:cNvPr>
          <p:cNvSpPr/>
          <p:nvPr/>
        </p:nvSpPr>
        <p:spPr>
          <a:xfrm>
            <a:off x="1879711" y="3233021"/>
            <a:ext cx="20020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 space</a:t>
            </a:r>
          </a:p>
        </p:txBody>
      </p:sp>
      <p:sp>
        <p:nvSpPr>
          <p:cNvPr id="78" name="Slide Number Placeholder 3">
            <a:extLst>
              <a:ext uri="{FF2B5EF4-FFF2-40B4-BE49-F238E27FC236}">
                <a16:creationId xmlns:a16="http://schemas.microsoft.com/office/drawing/2014/main" id="{5BF7EFDE-EFF0-4E04-8C40-4AA83F3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8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56"/>
    </mc:Choice>
    <mc:Fallback xmlns="">
      <p:transition spd="slow" advTm="2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18" y="482215"/>
            <a:ext cx="10202333" cy="810786"/>
          </a:xfrm>
        </p:spPr>
        <p:txBody>
          <a:bodyPr/>
          <a:lstStyle/>
          <a:p>
            <a:r>
              <a:rPr lang="en-US" sz="4400" dirty="0"/>
              <a:t>Wide-Area Networks (WANs)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78916" y="5539680"/>
            <a:ext cx="10164152" cy="1551734"/>
            <a:chOff x="628225" y="472483"/>
            <a:chExt cx="11336702" cy="17711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4180" y="1137846"/>
              <a:ext cx="1792748" cy="6568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3022" y="1066497"/>
              <a:ext cx="1473681" cy="6465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225" y="1024014"/>
              <a:ext cx="1587183" cy="56186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0539" y="826540"/>
              <a:ext cx="2491673" cy="111678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792" y="472483"/>
              <a:ext cx="1771135" cy="17711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89186" y="1078556"/>
              <a:ext cx="1518897" cy="624267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718" y="2928361"/>
            <a:ext cx="5522434" cy="2785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530" y="2928362"/>
            <a:ext cx="3877819" cy="2766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864718" y="1434886"/>
            <a:ext cx="101925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The workhorses of today’s 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global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Internet services.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Billion-dollar</a:t>
            </a:r>
            <a:r>
              <a:rPr lang="zh-CN" alt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assets.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Must be efficiently utilized.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53958" y="5348711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Fiber optic cables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12C8E2-24E3-42C8-B823-A77581ED3414}"/>
              </a:ext>
            </a:extLst>
          </p:cNvPr>
          <p:cNvSpPr/>
          <p:nvPr/>
        </p:nvSpPr>
        <p:spPr>
          <a:xfrm>
            <a:off x="953654" y="5306211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Level3 global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36A20-1DA7-4562-A8EF-F62C499A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857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79"/>
    </mc:Choice>
    <mc:Fallback xmlns="">
      <p:transition spd="slow" advTm="29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A7E6C71E-FBA5-46A3-B6E5-EF70D19CCD38}"/>
              </a:ext>
            </a:extLst>
          </p:cNvPr>
          <p:cNvSpPr/>
          <p:nvPr/>
        </p:nvSpPr>
        <p:spPr>
          <a:xfrm>
            <a:off x="1742239" y="2876561"/>
            <a:ext cx="663567" cy="15884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CC394-9534-4060-8B39-AC4ECD3F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78" y="308361"/>
            <a:ext cx="11978245" cy="1066785"/>
          </a:xfrm>
        </p:spPr>
        <p:txBody>
          <a:bodyPr>
            <a:no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ARROW’s key technique: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LotteryTicket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abstraction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9366B-52BF-49B1-9DF6-C6D53C75CC98}"/>
              </a:ext>
            </a:extLst>
          </p:cNvPr>
          <p:cNvSpPr txBox="1"/>
          <p:nvPr/>
        </p:nvSpPr>
        <p:spPr>
          <a:xfrm>
            <a:off x="5814768" y="2324427"/>
            <a:ext cx="5693747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Solve the optical layer integer problem offline, and record </a:t>
            </a:r>
            <a:r>
              <a:rPr lang="en-US" altLang="zh-CN" sz="28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solutions (failed IP links’ restorable capacity) </a:t>
            </a:r>
            <a:r>
              <a:rPr lang="en-US" altLang="zh-CN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</a:t>
            </a:r>
            <a:r>
              <a:rPr lang="en-US" altLang="zh-CN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LotteryTickets</a:t>
            </a:r>
            <a:r>
              <a:rPr lang="en-US" altLang="zh-CN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2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Only feed </a:t>
            </a:r>
            <a:r>
              <a:rPr lang="en-US" altLang="zh-CN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LotteryTickets</a:t>
            </a:r>
            <a:r>
              <a:rPr lang="en-US" altLang="zh-CN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into IP-layer traffic engineering.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3B0492D-8995-4C26-9218-EE1F28171036}"/>
              </a:ext>
            </a:extLst>
          </p:cNvPr>
          <p:cNvSpPr/>
          <p:nvPr/>
        </p:nvSpPr>
        <p:spPr>
          <a:xfrm>
            <a:off x="2075269" y="4321852"/>
            <a:ext cx="3544782" cy="95765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D3AE234-CD8B-42DD-969C-B2F417723BDC}"/>
              </a:ext>
            </a:extLst>
          </p:cNvPr>
          <p:cNvCxnSpPr>
            <a:cxnSpLocks/>
          </p:cNvCxnSpPr>
          <p:nvPr/>
        </p:nvCxnSpPr>
        <p:spPr>
          <a:xfrm flipV="1">
            <a:off x="1992698" y="2709833"/>
            <a:ext cx="5652" cy="19081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44BC1E0-7749-4622-BF1F-094B9EED0ECE}"/>
              </a:ext>
            </a:extLst>
          </p:cNvPr>
          <p:cNvCxnSpPr>
            <a:cxnSpLocks/>
          </p:cNvCxnSpPr>
          <p:nvPr/>
        </p:nvCxnSpPr>
        <p:spPr>
          <a:xfrm>
            <a:off x="1992697" y="4617961"/>
            <a:ext cx="25078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90CE6BD-B33C-4CCA-94A4-2AFEFA91217E}"/>
              </a:ext>
            </a:extLst>
          </p:cNvPr>
          <p:cNvSpPr txBox="1"/>
          <p:nvPr/>
        </p:nvSpPr>
        <p:spPr>
          <a:xfrm>
            <a:off x="2244863" y="4691594"/>
            <a:ext cx="3289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Optical layer constraints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F19EF2-D9E9-47E2-B88C-EC527493D2B8}"/>
              </a:ext>
            </a:extLst>
          </p:cNvPr>
          <p:cNvSpPr txBox="1"/>
          <p:nvPr/>
        </p:nvSpPr>
        <p:spPr>
          <a:xfrm>
            <a:off x="1104636" y="2209636"/>
            <a:ext cx="259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IP layer constraints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FE4CE5B-9EA5-4C29-93B5-77016C956915}"/>
              </a:ext>
            </a:extLst>
          </p:cNvPr>
          <p:cNvSpPr/>
          <p:nvPr/>
        </p:nvSpPr>
        <p:spPr>
          <a:xfrm>
            <a:off x="2244864" y="4578571"/>
            <a:ext cx="69264" cy="736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BE900AC-9F6D-4BFE-9E4A-3B027707A87B}"/>
              </a:ext>
            </a:extLst>
          </p:cNvPr>
          <p:cNvSpPr/>
          <p:nvPr/>
        </p:nvSpPr>
        <p:spPr>
          <a:xfrm>
            <a:off x="2525607" y="4578571"/>
            <a:ext cx="69264" cy="736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C02B28F-7019-4027-9777-65CCB14F739B}"/>
              </a:ext>
            </a:extLst>
          </p:cNvPr>
          <p:cNvSpPr/>
          <p:nvPr/>
        </p:nvSpPr>
        <p:spPr>
          <a:xfrm>
            <a:off x="2806350" y="4574737"/>
            <a:ext cx="69264" cy="736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1636BAC-F88D-4D1F-9D21-D8478910E61B}"/>
              </a:ext>
            </a:extLst>
          </p:cNvPr>
          <p:cNvSpPr/>
          <p:nvPr/>
        </p:nvSpPr>
        <p:spPr>
          <a:xfrm>
            <a:off x="3087093" y="4578571"/>
            <a:ext cx="69264" cy="736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FD8E77F-7551-494D-B9BC-367E611A8C93}"/>
              </a:ext>
            </a:extLst>
          </p:cNvPr>
          <p:cNvSpPr/>
          <p:nvPr/>
        </p:nvSpPr>
        <p:spPr>
          <a:xfrm>
            <a:off x="3367836" y="4579499"/>
            <a:ext cx="69264" cy="736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D63F04A-1712-40CF-9310-E9AF4D188DA1}"/>
              </a:ext>
            </a:extLst>
          </p:cNvPr>
          <p:cNvSpPr/>
          <p:nvPr/>
        </p:nvSpPr>
        <p:spPr>
          <a:xfrm>
            <a:off x="295875" y="3272846"/>
            <a:ext cx="1691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 space</a:t>
            </a:r>
          </a:p>
        </p:txBody>
      </p:sp>
      <p:pic>
        <p:nvPicPr>
          <p:cNvPr id="123" name="Graphic 122" descr="Ticket outline">
            <a:extLst>
              <a:ext uri="{FF2B5EF4-FFF2-40B4-BE49-F238E27FC236}">
                <a16:creationId xmlns:a16="http://schemas.microsoft.com/office/drawing/2014/main" id="{FA6D9CB4-A6DE-4B6E-BD2A-7C696EE9F9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531" y="3917171"/>
            <a:ext cx="536164" cy="536164"/>
          </a:xfrm>
          <a:prstGeom prst="rect">
            <a:avLst/>
          </a:prstGeom>
        </p:spPr>
      </p:pic>
      <p:pic>
        <p:nvPicPr>
          <p:cNvPr id="124" name="Graphic 123" descr="Ticket outline">
            <a:extLst>
              <a:ext uri="{FF2B5EF4-FFF2-40B4-BE49-F238E27FC236}">
                <a16:creationId xmlns:a16="http://schemas.microsoft.com/office/drawing/2014/main" id="{D5D18151-9E42-45F3-A831-2F0B71E067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531" y="3517469"/>
            <a:ext cx="536164" cy="536164"/>
          </a:xfrm>
          <a:prstGeom prst="rect">
            <a:avLst/>
          </a:prstGeom>
        </p:spPr>
      </p:pic>
      <p:pic>
        <p:nvPicPr>
          <p:cNvPr id="125" name="Graphic 124" descr="Ticket outline">
            <a:extLst>
              <a:ext uri="{FF2B5EF4-FFF2-40B4-BE49-F238E27FC236}">
                <a16:creationId xmlns:a16="http://schemas.microsoft.com/office/drawing/2014/main" id="{CCAA5A57-727E-4449-9A54-7062AAC4FF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531" y="3084568"/>
            <a:ext cx="536164" cy="536164"/>
          </a:xfrm>
          <a:prstGeom prst="rect">
            <a:avLst/>
          </a:prstGeom>
        </p:spPr>
      </p:pic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5A1B560F-C056-4AD8-BC6D-DD4D06223AD2}"/>
              </a:ext>
            </a:extLst>
          </p:cNvPr>
          <p:cNvSpPr/>
          <p:nvPr/>
        </p:nvSpPr>
        <p:spPr>
          <a:xfrm>
            <a:off x="2319180" y="3691105"/>
            <a:ext cx="985093" cy="794243"/>
          </a:xfrm>
          <a:custGeom>
            <a:avLst/>
            <a:gdLst>
              <a:gd name="connsiteX0" fmla="*/ 812800 w 812800"/>
              <a:gd name="connsiteY0" fmla="*/ 615950 h 615950"/>
              <a:gd name="connsiteX1" fmla="*/ 736600 w 812800"/>
              <a:gd name="connsiteY1" fmla="*/ 330200 h 615950"/>
              <a:gd name="connsiteX2" fmla="*/ 501650 w 812800"/>
              <a:gd name="connsiteY2" fmla="*/ 107950 h 615950"/>
              <a:gd name="connsiteX3" fmla="*/ 222250 w 812800"/>
              <a:gd name="connsiteY3" fmla="*/ 19050 h 615950"/>
              <a:gd name="connsiteX4" fmla="*/ 0 w 812800"/>
              <a:gd name="connsiteY4" fmla="*/ 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" h="615950">
                <a:moveTo>
                  <a:pt x="812800" y="615950"/>
                </a:moveTo>
                <a:cubicBezTo>
                  <a:pt x="800629" y="515408"/>
                  <a:pt x="788458" y="414867"/>
                  <a:pt x="736600" y="330200"/>
                </a:cubicBezTo>
                <a:cubicBezTo>
                  <a:pt x="684742" y="245533"/>
                  <a:pt x="587375" y="159808"/>
                  <a:pt x="501650" y="107950"/>
                </a:cubicBezTo>
                <a:cubicBezTo>
                  <a:pt x="415925" y="56092"/>
                  <a:pt x="305858" y="37042"/>
                  <a:pt x="222250" y="19050"/>
                </a:cubicBezTo>
                <a:cubicBezTo>
                  <a:pt x="138642" y="1058"/>
                  <a:pt x="69321" y="529"/>
                  <a:pt x="0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0A18DB9-1842-4AD2-8D7D-490C8B75EF7B}"/>
              </a:ext>
            </a:extLst>
          </p:cNvPr>
          <p:cNvSpPr/>
          <p:nvPr/>
        </p:nvSpPr>
        <p:spPr>
          <a:xfrm>
            <a:off x="3208374" y="3917170"/>
            <a:ext cx="2579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Offline solve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5D3D9D9-D700-4B43-BADA-B5CFA0FBBC80}"/>
              </a:ext>
            </a:extLst>
          </p:cNvPr>
          <p:cNvSpPr/>
          <p:nvPr/>
        </p:nvSpPr>
        <p:spPr>
          <a:xfrm>
            <a:off x="2589438" y="2799286"/>
            <a:ext cx="2205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Solutions as </a:t>
            </a:r>
            <a:r>
              <a:rPr lang="en-US" altLang="zh-CN" sz="2400" b="1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LotteryTickets</a:t>
            </a:r>
            <a:endParaRPr lang="en-US" sz="2400" b="1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8" name="Slide Number Placeholder 3">
            <a:extLst>
              <a:ext uri="{FF2B5EF4-FFF2-40B4-BE49-F238E27FC236}">
                <a16:creationId xmlns:a16="http://schemas.microsoft.com/office/drawing/2014/main" id="{5BF7EFDE-EFF0-4E04-8C40-4AA83F3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15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30"/>
    </mc:Choice>
    <mc:Fallback xmlns="">
      <p:transition spd="slow" advTm="30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2" grpId="0"/>
      <p:bldP spid="9" grpId="0" uiExpand="1" build="p"/>
      <p:bldP spid="74" grpId="0" animBg="1"/>
      <p:bldP spid="75" grpId="0"/>
      <p:bldP spid="76" grpId="0"/>
      <p:bldP spid="80" grpId="0" animBg="1"/>
      <p:bldP spid="81" grpId="0" animBg="1"/>
      <p:bldP spid="82" grpId="0" animBg="1"/>
      <p:bldP spid="83" grpId="0" animBg="1"/>
      <p:bldP spid="84" grpId="0" animBg="1"/>
      <p:bldP spid="121" grpId="0"/>
      <p:bldP spid="127" grpId="0" animBg="1"/>
      <p:bldP spid="128" grpId="0"/>
      <p:bldP spid="1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E92FA59-A5C1-437A-BC01-11FD221097CF}"/>
              </a:ext>
            </a:extLst>
          </p:cNvPr>
          <p:cNvSpPr/>
          <p:nvPr/>
        </p:nvSpPr>
        <p:spPr>
          <a:xfrm>
            <a:off x="638174" y="1625599"/>
            <a:ext cx="7289441" cy="47307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EA97EE-15AF-4B59-9B95-11668759AFF8}"/>
                  </a:ext>
                </a:extLst>
              </p:cNvPr>
              <p:cNvSpPr txBox="1"/>
              <p:nvPr/>
            </p:nvSpPr>
            <p:spPr>
              <a:xfrm>
                <a:off x="1002779" y="2357035"/>
                <a:ext cx="1612429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18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3.4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EA97EE-15AF-4B59-9B95-11668759A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79" y="2357035"/>
                <a:ext cx="1612429" cy="7326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6AAC1B-ADE2-47A6-989F-6A2753C2ADFF}"/>
              </a:ext>
            </a:extLst>
          </p:cNvPr>
          <p:cNvSpPr txBox="1"/>
          <p:nvPr/>
        </p:nvSpPr>
        <p:spPr>
          <a:xfrm>
            <a:off x="1029709" y="317687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Traffic demand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BE26F-A4D3-4EEA-8821-83618D969937}"/>
              </a:ext>
            </a:extLst>
          </p:cNvPr>
          <p:cNvSpPr txBox="1"/>
          <p:nvPr/>
        </p:nvSpPr>
        <p:spPr>
          <a:xfrm>
            <a:off x="3239887" y="317064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IP topology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8A5259-648B-4E96-B6EE-AEF95E535D33}"/>
              </a:ext>
            </a:extLst>
          </p:cNvPr>
          <p:cNvSpPr/>
          <p:nvPr/>
        </p:nvSpPr>
        <p:spPr>
          <a:xfrm>
            <a:off x="817904" y="2200645"/>
            <a:ext cx="4090977" cy="1402690"/>
          </a:xfrm>
          <a:prstGeom prst="roundRect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E3262EF-ADFB-48D2-A462-2DCE3171FAE8}"/>
              </a:ext>
            </a:extLst>
          </p:cNvPr>
          <p:cNvSpPr/>
          <p:nvPr/>
        </p:nvSpPr>
        <p:spPr>
          <a:xfrm rot="5400000">
            <a:off x="2583780" y="3719735"/>
            <a:ext cx="515738" cy="33103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1110A8F1-48C1-450C-A3CB-E026F97D499B}"/>
              </a:ext>
            </a:extLst>
          </p:cNvPr>
          <p:cNvSpPr/>
          <p:nvPr/>
        </p:nvSpPr>
        <p:spPr>
          <a:xfrm rot="10800000">
            <a:off x="3997163" y="3644960"/>
            <a:ext cx="1680579" cy="1094284"/>
          </a:xfrm>
          <a:prstGeom prst="bentArrow">
            <a:avLst>
              <a:gd name="adj1" fmla="val 12431"/>
              <a:gd name="adj2" fmla="val 13766"/>
              <a:gd name="adj3" fmla="val 17340"/>
              <a:gd name="adj4" fmla="val 3367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4C742B1-8B86-42A3-B3CC-8F677BBDF5CE}"/>
              </a:ext>
            </a:extLst>
          </p:cNvPr>
          <p:cNvSpPr txBox="1"/>
          <p:nvPr/>
        </p:nvSpPr>
        <p:spPr>
          <a:xfrm>
            <a:off x="2320869" y="182727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IP layer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2911207-CBF4-4EC9-A520-1F33826DF862}"/>
              </a:ext>
            </a:extLst>
          </p:cNvPr>
          <p:cNvSpPr/>
          <p:nvPr/>
        </p:nvSpPr>
        <p:spPr>
          <a:xfrm>
            <a:off x="5185352" y="2200645"/>
            <a:ext cx="3671856" cy="1402690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CA1C2A-4614-4C58-9948-ACBB490D5BD7}"/>
              </a:ext>
            </a:extLst>
          </p:cNvPr>
          <p:cNvSpPr txBox="1"/>
          <p:nvPr/>
        </p:nvSpPr>
        <p:spPr>
          <a:xfrm>
            <a:off x="6255531" y="1827279"/>
            <a:ext cx="140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Optical layer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B47B447-27F7-4BBF-A02C-61394747B661}"/>
              </a:ext>
            </a:extLst>
          </p:cNvPr>
          <p:cNvSpPr txBox="1"/>
          <p:nvPr/>
        </p:nvSpPr>
        <p:spPr>
          <a:xfrm>
            <a:off x="5232013" y="317064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Optical topology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0BAE4C-662B-4A94-965C-92DD7FDD341E}"/>
              </a:ext>
            </a:extLst>
          </p:cNvPr>
          <p:cNvSpPr txBox="1"/>
          <p:nvPr/>
        </p:nvSpPr>
        <p:spPr>
          <a:xfrm>
            <a:off x="6956693" y="2984840"/>
            <a:ext cx="199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Set of failure scenarios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A89153-5F7B-4CA3-BAD3-B5A41E216D7D}"/>
              </a:ext>
            </a:extLst>
          </p:cNvPr>
          <p:cNvSpPr txBox="1"/>
          <p:nvPr/>
        </p:nvSpPr>
        <p:spPr>
          <a:xfrm>
            <a:off x="1509848" y="5787236"/>
            <a:ext cx="267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Traffic splitting ratio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E805AD64-7270-4C72-87FF-0A913BB7668F}"/>
              </a:ext>
            </a:extLst>
          </p:cNvPr>
          <p:cNvSpPr/>
          <p:nvPr/>
        </p:nvSpPr>
        <p:spPr>
          <a:xfrm rot="5400000">
            <a:off x="2555234" y="5191877"/>
            <a:ext cx="572829" cy="33103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028B9F-407E-4A3C-BDEB-47D6117E2240}"/>
              </a:ext>
            </a:extLst>
          </p:cNvPr>
          <p:cNvSpPr txBox="1"/>
          <p:nvPr/>
        </p:nvSpPr>
        <p:spPr>
          <a:xfrm>
            <a:off x="4247510" y="5787236"/>
            <a:ext cx="263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Restoration plan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38160ED3-FC6F-4AEB-B39B-AA96F9CC2174}"/>
              </a:ext>
            </a:extLst>
          </p:cNvPr>
          <p:cNvSpPr/>
          <p:nvPr/>
        </p:nvSpPr>
        <p:spPr>
          <a:xfrm rot="1687696">
            <a:off x="3942172" y="5084939"/>
            <a:ext cx="858739" cy="343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1" name="Rectangle: Rounded Corners 68">
            <a:extLst>
              <a:ext uri="{FF2B5EF4-FFF2-40B4-BE49-F238E27FC236}">
                <a16:creationId xmlns:a16="http://schemas.microsoft.com/office/drawing/2014/main" id="{5D02B0F5-7D6D-084D-AC84-A45DDD4662E7}"/>
              </a:ext>
            </a:extLst>
          </p:cNvPr>
          <p:cNvSpPr/>
          <p:nvPr/>
        </p:nvSpPr>
        <p:spPr>
          <a:xfrm>
            <a:off x="1714497" y="4143118"/>
            <a:ext cx="2254303" cy="927858"/>
          </a:xfrm>
          <a:prstGeom prst="roundRect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Cross-layer formulation</a:t>
            </a:r>
            <a:endParaRPr lang="en-US" sz="24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1284D4-72F6-485D-BB19-BFF2934321A2}"/>
              </a:ext>
            </a:extLst>
          </p:cNvPr>
          <p:cNvGrpSpPr/>
          <p:nvPr/>
        </p:nvGrpSpPr>
        <p:grpSpPr>
          <a:xfrm>
            <a:off x="2992309" y="2644154"/>
            <a:ext cx="1676875" cy="323026"/>
            <a:chOff x="1565133" y="4845743"/>
            <a:chExt cx="2261755" cy="51036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7AC8036-C91D-4CBB-AF57-3B45614713EF}"/>
                </a:ext>
              </a:extLst>
            </p:cNvPr>
            <p:cNvGrpSpPr/>
            <p:nvPr/>
          </p:nvGrpSpPr>
          <p:grpSpPr>
            <a:xfrm>
              <a:off x="1739684" y="5016807"/>
              <a:ext cx="1982587" cy="339298"/>
              <a:chOff x="493602" y="4501330"/>
              <a:chExt cx="1982587" cy="277294"/>
            </a:xfrm>
          </p:grpSpPr>
          <p:sp>
            <p:nvSpPr>
              <p:cNvPr id="117" name="Freeform 88">
                <a:extLst>
                  <a:ext uri="{FF2B5EF4-FFF2-40B4-BE49-F238E27FC236}">
                    <a16:creationId xmlns:a16="http://schemas.microsoft.com/office/drawing/2014/main" id="{8796B284-E292-43AE-A4B7-1D135DFBE02B}"/>
                  </a:ext>
                </a:extLst>
              </p:cNvPr>
              <p:cNvSpPr/>
              <p:nvPr/>
            </p:nvSpPr>
            <p:spPr>
              <a:xfrm>
                <a:off x="1058245" y="4501330"/>
                <a:ext cx="936897" cy="34630"/>
              </a:xfrm>
              <a:custGeom>
                <a:avLst/>
                <a:gdLst>
                  <a:gd name="connsiteX0" fmla="*/ 0 w 924128"/>
                  <a:gd name="connsiteY0" fmla="*/ 0 h 0"/>
                  <a:gd name="connsiteX1" fmla="*/ 924128 w 92412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4128">
                    <a:moveTo>
                      <a:pt x="0" y="0"/>
                    </a:moveTo>
                    <a:lnTo>
                      <a:pt x="924128" y="0"/>
                    </a:lnTo>
                  </a:path>
                </a:pathLst>
              </a:custGeom>
              <a:noFill/>
              <a:ln w="63500">
                <a:solidFill>
                  <a:schemeClr val="accent4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22" name="Freeform 91">
                <a:extLst>
                  <a:ext uri="{FF2B5EF4-FFF2-40B4-BE49-F238E27FC236}">
                    <a16:creationId xmlns:a16="http://schemas.microsoft.com/office/drawing/2014/main" id="{F931CCDC-4E84-443D-9EE3-A2C925BCDF9E}"/>
                  </a:ext>
                </a:extLst>
              </p:cNvPr>
              <p:cNvSpPr/>
              <p:nvPr/>
            </p:nvSpPr>
            <p:spPr>
              <a:xfrm>
                <a:off x="493602" y="4610369"/>
                <a:ext cx="1982587" cy="168255"/>
              </a:xfrm>
              <a:custGeom>
                <a:avLst/>
                <a:gdLst>
                  <a:gd name="connsiteX0" fmla="*/ 0 w 2872409"/>
                  <a:gd name="connsiteY0" fmla="*/ 0 h 173497"/>
                  <a:gd name="connsiteX1" fmla="*/ 308113 w 2872409"/>
                  <a:gd name="connsiteY1" fmla="*/ 119270 h 173497"/>
                  <a:gd name="connsiteX2" fmla="*/ 775252 w 2872409"/>
                  <a:gd name="connsiteY2" fmla="*/ 168965 h 173497"/>
                  <a:gd name="connsiteX3" fmla="*/ 1630017 w 2872409"/>
                  <a:gd name="connsiteY3" fmla="*/ 168965 h 173497"/>
                  <a:gd name="connsiteX4" fmla="*/ 2266122 w 2872409"/>
                  <a:gd name="connsiteY4" fmla="*/ 149087 h 173497"/>
                  <a:gd name="connsiteX5" fmla="*/ 2584174 w 2872409"/>
                  <a:gd name="connsiteY5" fmla="*/ 119270 h 173497"/>
                  <a:gd name="connsiteX6" fmla="*/ 2872409 w 2872409"/>
                  <a:gd name="connsiteY6" fmla="*/ 9939 h 17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2409" h="173497">
                    <a:moveTo>
                      <a:pt x="0" y="0"/>
                    </a:moveTo>
                    <a:cubicBezTo>
                      <a:pt x="89452" y="45554"/>
                      <a:pt x="178904" y="91109"/>
                      <a:pt x="308113" y="119270"/>
                    </a:cubicBezTo>
                    <a:cubicBezTo>
                      <a:pt x="437322" y="147431"/>
                      <a:pt x="554935" y="160683"/>
                      <a:pt x="775252" y="168965"/>
                    </a:cubicBezTo>
                    <a:cubicBezTo>
                      <a:pt x="995569" y="177247"/>
                      <a:pt x="1381539" y="172278"/>
                      <a:pt x="1630017" y="168965"/>
                    </a:cubicBezTo>
                    <a:cubicBezTo>
                      <a:pt x="1878495" y="165652"/>
                      <a:pt x="2107096" y="157370"/>
                      <a:pt x="2266122" y="149087"/>
                    </a:cubicBezTo>
                    <a:cubicBezTo>
                      <a:pt x="2425148" y="140805"/>
                      <a:pt x="2483126" y="142461"/>
                      <a:pt x="2584174" y="119270"/>
                    </a:cubicBezTo>
                    <a:cubicBezTo>
                      <a:pt x="2685222" y="96079"/>
                      <a:pt x="2778815" y="53009"/>
                      <a:pt x="2872409" y="9939"/>
                    </a:cubicBezTo>
                  </a:path>
                </a:pathLst>
              </a:custGeom>
              <a:noFill/>
              <a:ln w="63500">
                <a:solidFill>
                  <a:srgbClr val="7030A0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3" name="Cylinder 26">
              <a:extLst>
                <a:ext uri="{FF2B5EF4-FFF2-40B4-BE49-F238E27FC236}">
                  <a16:creationId xmlns:a16="http://schemas.microsoft.com/office/drawing/2014/main" id="{8BF139ED-63CE-4A0E-ABD7-FCDEA8C667EA}"/>
                </a:ext>
              </a:extLst>
            </p:cNvPr>
            <p:cNvSpPr/>
            <p:nvPr/>
          </p:nvSpPr>
          <p:spPr>
            <a:xfrm>
              <a:off x="1565133" y="4848689"/>
              <a:ext cx="349103" cy="364547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4" name="Cylinder 26">
              <a:extLst>
                <a:ext uri="{FF2B5EF4-FFF2-40B4-BE49-F238E27FC236}">
                  <a16:creationId xmlns:a16="http://schemas.microsoft.com/office/drawing/2014/main" id="{96EE2900-FEC6-448E-9335-D502FF9DC7B3}"/>
                </a:ext>
              </a:extLst>
            </p:cNvPr>
            <p:cNvSpPr/>
            <p:nvPr/>
          </p:nvSpPr>
          <p:spPr>
            <a:xfrm>
              <a:off x="2115486" y="4845890"/>
              <a:ext cx="349103" cy="364548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5" name="Cylinder 26">
              <a:extLst>
                <a:ext uri="{FF2B5EF4-FFF2-40B4-BE49-F238E27FC236}">
                  <a16:creationId xmlns:a16="http://schemas.microsoft.com/office/drawing/2014/main" id="{2436CCD1-5040-47DF-A8E7-6D8E267FC861}"/>
                </a:ext>
              </a:extLst>
            </p:cNvPr>
            <p:cNvSpPr/>
            <p:nvPr/>
          </p:nvSpPr>
          <p:spPr>
            <a:xfrm>
              <a:off x="2894781" y="4845890"/>
              <a:ext cx="349105" cy="364548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6" name="Cylinder 26">
              <a:extLst>
                <a:ext uri="{FF2B5EF4-FFF2-40B4-BE49-F238E27FC236}">
                  <a16:creationId xmlns:a16="http://schemas.microsoft.com/office/drawing/2014/main" id="{4277B91E-32EF-4807-AD32-D0E2B133886F}"/>
                </a:ext>
              </a:extLst>
            </p:cNvPr>
            <p:cNvSpPr/>
            <p:nvPr/>
          </p:nvSpPr>
          <p:spPr>
            <a:xfrm>
              <a:off x="3477783" y="4845743"/>
              <a:ext cx="349105" cy="364548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A1283A82-43D8-4E7E-90C3-E43E0461923B}"/>
                </a:ext>
              </a:extLst>
            </p:cNvPr>
            <p:cNvSpPr/>
            <p:nvPr/>
          </p:nvSpPr>
          <p:spPr>
            <a:xfrm>
              <a:off x="1914236" y="5028018"/>
              <a:ext cx="188655" cy="72233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76200">
              <a:solidFill>
                <a:srgbClr val="FF7C8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03FE0679-33C4-4AA9-87A3-2C9FC6E6ED2F}"/>
                </a:ext>
              </a:extLst>
            </p:cNvPr>
            <p:cNvSpPr/>
            <p:nvPr/>
          </p:nvSpPr>
          <p:spPr>
            <a:xfrm>
              <a:off x="3243886" y="5018415"/>
              <a:ext cx="229610" cy="45719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76200">
              <a:solidFill>
                <a:srgbClr val="13DDD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92F9A-338B-4CA8-BB5B-CCF725B9B9A9}"/>
              </a:ext>
            </a:extLst>
          </p:cNvPr>
          <p:cNvGrpSpPr/>
          <p:nvPr/>
        </p:nvGrpSpPr>
        <p:grpSpPr>
          <a:xfrm>
            <a:off x="5244067" y="2449707"/>
            <a:ext cx="1648070" cy="605438"/>
            <a:chOff x="1346054" y="2072213"/>
            <a:chExt cx="3061475" cy="1146898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857A1B7C-1C3B-4429-9C3F-4D0C5105730D}"/>
                </a:ext>
              </a:extLst>
            </p:cNvPr>
            <p:cNvGrpSpPr/>
            <p:nvPr/>
          </p:nvGrpSpPr>
          <p:grpSpPr>
            <a:xfrm>
              <a:off x="1793966" y="2072213"/>
              <a:ext cx="2148772" cy="1146898"/>
              <a:chOff x="540594" y="1804653"/>
              <a:chExt cx="2094573" cy="114689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BD92F213-347F-41FF-87BF-B01A20E8DEA1}"/>
                      </a:ext>
                    </a:extLst>
                  </p14:cNvPr>
                  <p14:cNvContentPartPr/>
                  <p14:nvPr/>
                </p14:nvContentPartPr>
                <p14:xfrm>
                  <a:off x="1560332" y="1804653"/>
                  <a:ext cx="537312" cy="405246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BD92F213-347F-41FF-87BF-B01A20E8DEA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543399" y="1786945"/>
                    <a:ext cx="571179" cy="4406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AD223A44-6CC1-4A7D-8EB6-6EC0ADB65104}"/>
                      </a:ext>
                    </a:extLst>
                  </p14:cNvPr>
                  <p14:cNvContentPartPr/>
                  <p14:nvPr/>
                </p14:nvContentPartPr>
                <p14:xfrm>
                  <a:off x="1472832" y="2354434"/>
                  <a:ext cx="689582" cy="597117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AD223A44-6CC1-4A7D-8EB6-6EC0ADB6510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455902" y="2336711"/>
                    <a:ext cx="723442" cy="632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C3E8D2BF-363A-45E9-A4C4-B134477E3C2A}"/>
                      </a:ext>
                    </a:extLst>
                  </p14:cNvPr>
                  <p14:cNvContentPartPr/>
                  <p14:nvPr/>
                </p14:nvContentPartPr>
                <p14:xfrm>
                  <a:off x="826438" y="2357202"/>
                  <a:ext cx="680107" cy="594347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C3E8D2BF-363A-45E9-A4C4-B134477E3C2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9517" y="2339501"/>
                    <a:ext cx="713950" cy="6290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6C6A46F-25FC-4A4D-8842-BBFB87B0F366}"/>
                      </a:ext>
                    </a:extLst>
                  </p14:cNvPr>
                  <p14:cNvContentPartPr/>
                  <p14:nvPr/>
                </p14:nvContentPartPr>
                <p14:xfrm>
                  <a:off x="889260" y="1812999"/>
                  <a:ext cx="649722" cy="392829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6C6A46F-25FC-4A4D-8842-BBFB87B0F36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72316" y="1795298"/>
                    <a:ext cx="683609" cy="4282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1CFC4370-8D8C-421B-85B5-F310FA271013}"/>
                      </a:ext>
                    </a:extLst>
                  </p14:cNvPr>
                  <p14:cNvContentPartPr/>
                  <p14:nvPr/>
                </p14:nvContentPartPr>
                <p14:xfrm>
                  <a:off x="1084983" y="2329277"/>
                  <a:ext cx="963407" cy="104166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1CFC4370-8D8C-421B-85B5-F310FA27101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068035" y="2311576"/>
                    <a:ext cx="997302" cy="139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62FAD225-CA0C-41A1-89C1-A38AC9B09D8C}"/>
                      </a:ext>
                    </a:extLst>
                  </p14:cNvPr>
                  <p14:cNvContentPartPr/>
                  <p14:nvPr/>
                </p14:nvContentPartPr>
                <p14:xfrm>
                  <a:off x="540594" y="2321508"/>
                  <a:ext cx="211961" cy="42267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62FAD225-CA0C-41A1-89C1-A38AC9B09D8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23689" y="2304064"/>
                    <a:ext cx="245771" cy="77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23303A4F-B8F5-4CD0-8D50-E41415D5478B}"/>
                      </a:ext>
                    </a:extLst>
                  </p14:cNvPr>
                  <p14:cNvContentPartPr/>
                  <p14:nvPr/>
                </p14:nvContentPartPr>
                <p14:xfrm>
                  <a:off x="2358766" y="2354230"/>
                  <a:ext cx="276401" cy="35722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23303A4F-B8F5-4CD0-8D50-E41415D5478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341817" y="2336706"/>
                    <a:ext cx="310299" cy="7077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55" name="Freeform 239">
              <a:extLst>
                <a:ext uri="{FF2B5EF4-FFF2-40B4-BE49-F238E27FC236}">
                  <a16:creationId xmlns:a16="http://schemas.microsoft.com/office/drawing/2014/main" id="{BBD1177C-BB9E-4DB2-AF2F-E5211506E3EC}"/>
                </a:ext>
              </a:extLst>
            </p:cNvPr>
            <p:cNvSpPr/>
            <p:nvPr/>
          </p:nvSpPr>
          <p:spPr>
            <a:xfrm>
              <a:off x="2418556" y="2505724"/>
              <a:ext cx="852915" cy="86607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635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4BABC3C-6ECD-4AE2-822F-C80132250934}"/>
                </a:ext>
              </a:extLst>
            </p:cNvPr>
            <p:cNvSpPr/>
            <p:nvPr/>
          </p:nvSpPr>
          <p:spPr>
            <a:xfrm>
              <a:off x="1758632" y="2442685"/>
              <a:ext cx="328574" cy="91454"/>
            </a:xfrm>
            <a:custGeom>
              <a:avLst/>
              <a:gdLst>
                <a:gd name="connsiteX0" fmla="*/ 0 w 581025"/>
                <a:gd name="connsiteY0" fmla="*/ 51704 h 61506"/>
                <a:gd name="connsiteX1" fmla="*/ 185737 w 581025"/>
                <a:gd name="connsiteY1" fmla="*/ 8841 h 61506"/>
                <a:gd name="connsiteX2" fmla="*/ 309562 w 581025"/>
                <a:gd name="connsiteY2" fmla="*/ 4079 h 61506"/>
                <a:gd name="connsiteX3" fmla="*/ 409575 w 581025"/>
                <a:gd name="connsiteY3" fmla="*/ 56466 h 61506"/>
                <a:gd name="connsiteX4" fmla="*/ 581025 w 581025"/>
                <a:gd name="connsiteY4" fmla="*/ 56466 h 6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025" h="61506">
                  <a:moveTo>
                    <a:pt x="0" y="51704"/>
                  </a:moveTo>
                  <a:cubicBezTo>
                    <a:pt x="67071" y="34241"/>
                    <a:pt x="134143" y="16778"/>
                    <a:pt x="185737" y="8841"/>
                  </a:cubicBezTo>
                  <a:cubicBezTo>
                    <a:pt x="237331" y="904"/>
                    <a:pt x="272256" y="-3859"/>
                    <a:pt x="309562" y="4079"/>
                  </a:cubicBezTo>
                  <a:cubicBezTo>
                    <a:pt x="346868" y="12017"/>
                    <a:pt x="364331" y="47735"/>
                    <a:pt x="409575" y="56466"/>
                  </a:cubicBezTo>
                  <a:cubicBezTo>
                    <a:pt x="454819" y="65197"/>
                    <a:pt x="517922" y="60831"/>
                    <a:pt x="581025" y="56466"/>
                  </a:cubicBezTo>
                </a:path>
              </a:pathLst>
            </a:custGeom>
            <a:noFill/>
            <a:ln w="76200">
              <a:solidFill>
                <a:srgbClr val="FF7C80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309A4C-9DF9-41F6-8D10-EBAD7AEDACBB}"/>
                </a:ext>
              </a:extLst>
            </p:cNvPr>
            <p:cNvSpPr/>
            <p:nvPr/>
          </p:nvSpPr>
          <p:spPr>
            <a:xfrm>
              <a:off x="3599111" y="2460247"/>
              <a:ext cx="432021" cy="90954"/>
            </a:xfrm>
            <a:custGeom>
              <a:avLst/>
              <a:gdLst>
                <a:gd name="connsiteX0" fmla="*/ 0 w 647700"/>
                <a:gd name="connsiteY0" fmla="*/ 33699 h 54127"/>
                <a:gd name="connsiteX1" fmla="*/ 185738 w 647700"/>
                <a:gd name="connsiteY1" fmla="*/ 362 h 54127"/>
                <a:gd name="connsiteX2" fmla="*/ 352425 w 647700"/>
                <a:gd name="connsiteY2" fmla="*/ 52749 h 54127"/>
                <a:gd name="connsiteX3" fmla="*/ 552450 w 647700"/>
                <a:gd name="connsiteY3" fmla="*/ 38462 h 54127"/>
                <a:gd name="connsiteX4" fmla="*/ 647700 w 647700"/>
                <a:gd name="connsiteY4" fmla="*/ 33699 h 5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54127">
                  <a:moveTo>
                    <a:pt x="0" y="33699"/>
                  </a:moveTo>
                  <a:cubicBezTo>
                    <a:pt x="63500" y="15443"/>
                    <a:pt x="127001" y="-2813"/>
                    <a:pt x="185738" y="362"/>
                  </a:cubicBezTo>
                  <a:cubicBezTo>
                    <a:pt x="244476" y="3537"/>
                    <a:pt x="291306" y="46399"/>
                    <a:pt x="352425" y="52749"/>
                  </a:cubicBezTo>
                  <a:cubicBezTo>
                    <a:pt x="413544" y="59099"/>
                    <a:pt x="503238" y="41637"/>
                    <a:pt x="552450" y="38462"/>
                  </a:cubicBezTo>
                  <a:cubicBezTo>
                    <a:pt x="601662" y="35287"/>
                    <a:pt x="624681" y="34493"/>
                    <a:pt x="647700" y="33699"/>
                  </a:cubicBezTo>
                </a:path>
              </a:pathLst>
            </a:custGeom>
            <a:noFill/>
            <a:ln w="76200">
              <a:solidFill>
                <a:srgbClr val="13DDD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63E2D47F-B843-4E7B-9893-74618FDA7927}"/>
                </a:ext>
              </a:extLst>
            </p:cNvPr>
            <p:cNvSpPr/>
            <p:nvPr/>
          </p:nvSpPr>
          <p:spPr>
            <a:xfrm>
              <a:off x="1986532" y="2423576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95765F88-1D3B-4420-B521-D6FBFEB68BC9}"/>
                </a:ext>
              </a:extLst>
            </p:cNvPr>
            <p:cNvSpPr/>
            <p:nvPr/>
          </p:nvSpPr>
          <p:spPr>
            <a:xfrm>
              <a:off x="3184067" y="2425459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B6B1136E-F804-4A5E-9F05-D68E4846ACD2}"/>
                </a:ext>
              </a:extLst>
            </p:cNvPr>
            <p:cNvSpPr/>
            <p:nvPr/>
          </p:nvSpPr>
          <p:spPr>
            <a:xfrm>
              <a:off x="1346054" y="2441437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38215014-FA64-4F65-954B-BED920F4D8A0}"/>
                </a:ext>
              </a:extLst>
            </p:cNvPr>
            <p:cNvSpPr/>
            <p:nvPr/>
          </p:nvSpPr>
          <p:spPr>
            <a:xfrm>
              <a:off x="3959618" y="2425459"/>
              <a:ext cx="447911" cy="432150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>
                <a:defRPr/>
              </a:pPr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2" name="Freeform 236">
              <a:extLst>
                <a:ext uri="{FF2B5EF4-FFF2-40B4-BE49-F238E27FC236}">
                  <a16:creationId xmlns:a16="http://schemas.microsoft.com/office/drawing/2014/main" id="{2938987F-C82C-4224-B132-DDB363D89823}"/>
                </a:ext>
              </a:extLst>
            </p:cNvPr>
            <p:cNvSpPr/>
            <p:nvPr/>
          </p:nvSpPr>
          <p:spPr>
            <a:xfrm>
              <a:off x="1714091" y="2769591"/>
              <a:ext cx="2228648" cy="40691"/>
            </a:xfrm>
            <a:custGeom>
              <a:avLst/>
              <a:gdLst>
                <a:gd name="connsiteX0" fmla="*/ 0 w 924128"/>
                <a:gd name="connsiteY0" fmla="*/ 0 h 0"/>
                <a:gd name="connsiteX1" fmla="*/ 924128 w 92412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128">
                  <a:moveTo>
                    <a:pt x="0" y="0"/>
                  </a:moveTo>
                  <a:lnTo>
                    <a:pt x="924128" y="0"/>
                  </a:lnTo>
                </a:path>
              </a:pathLst>
            </a:custGeom>
            <a:noFill/>
            <a:ln w="63500">
              <a:solidFill>
                <a:srgbClr val="7030A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2B0C1AB-9EE8-4F9D-904B-97EDFC7F5C32}"/>
              </a:ext>
            </a:extLst>
          </p:cNvPr>
          <p:cNvGrpSpPr/>
          <p:nvPr/>
        </p:nvGrpSpPr>
        <p:grpSpPr>
          <a:xfrm>
            <a:off x="7075159" y="2331707"/>
            <a:ext cx="1648070" cy="605438"/>
            <a:chOff x="7068514" y="2125280"/>
            <a:chExt cx="1648070" cy="605438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19C9CC8-968F-4012-ACBE-258A8B9596E2}"/>
                </a:ext>
              </a:extLst>
            </p:cNvPr>
            <p:cNvGrpSpPr/>
            <p:nvPr/>
          </p:nvGrpSpPr>
          <p:grpSpPr>
            <a:xfrm>
              <a:off x="7068514" y="2125280"/>
              <a:ext cx="1648070" cy="605438"/>
              <a:chOff x="1346054" y="2072213"/>
              <a:chExt cx="3061475" cy="1146898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8D069429-D980-45B8-91B6-265AD3E864CF}"/>
                  </a:ext>
                </a:extLst>
              </p:cNvPr>
              <p:cNvGrpSpPr/>
              <p:nvPr/>
            </p:nvGrpSpPr>
            <p:grpSpPr>
              <a:xfrm>
                <a:off x="1793966" y="2072213"/>
                <a:ext cx="2148772" cy="1146898"/>
                <a:chOff x="540594" y="1804653"/>
                <a:chExt cx="2094573" cy="114689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D9FB1BEA-5618-4177-A483-FA15483258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0332" y="1804653"/>
                    <a:ext cx="537312" cy="405246"/>
                  </p14:xfrm>
                </p:contentPart>
              </mc:Choice>
              <mc:Fallback xmlns=""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D9FB1BEA-5618-4177-A483-FA1548325800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543399" y="1786945"/>
                      <a:ext cx="571179" cy="4406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70" name="Ink 169">
                      <a:extLst>
                        <a:ext uri="{FF2B5EF4-FFF2-40B4-BE49-F238E27FC236}">
                          <a16:creationId xmlns:a16="http://schemas.microsoft.com/office/drawing/2014/main" id="{1BDB6F9F-2445-43C6-94AD-78043C163D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72832" y="2354434"/>
                    <a:ext cx="689582" cy="597117"/>
                  </p14:xfrm>
                </p:contentPart>
              </mc:Choice>
              <mc:Fallback xmlns="">
                <p:pic>
                  <p:nvPicPr>
                    <p:cNvPr id="170" name="Ink 169">
                      <a:extLst>
                        <a:ext uri="{FF2B5EF4-FFF2-40B4-BE49-F238E27FC236}">
                          <a16:creationId xmlns:a16="http://schemas.microsoft.com/office/drawing/2014/main" id="{1BDB6F9F-2445-43C6-94AD-78043C163D44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455902" y="2336711"/>
                      <a:ext cx="723442" cy="6325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71" name="Ink 170">
                      <a:extLst>
                        <a:ext uri="{FF2B5EF4-FFF2-40B4-BE49-F238E27FC236}">
                          <a16:creationId xmlns:a16="http://schemas.microsoft.com/office/drawing/2014/main" id="{2B4C4397-874E-4B43-B58F-4929BB1A15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6438" y="2357202"/>
                    <a:ext cx="680107" cy="594347"/>
                  </p14:xfrm>
                </p:contentPart>
              </mc:Choice>
              <mc:Fallback xmlns="">
                <p:pic>
                  <p:nvPicPr>
                    <p:cNvPr id="171" name="Ink 170">
                      <a:extLst>
                        <a:ext uri="{FF2B5EF4-FFF2-40B4-BE49-F238E27FC236}">
                          <a16:creationId xmlns:a16="http://schemas.microsoft.com/office/drawing/2014/main" id="{2B4C4397-874E-4B43-B58F-4929BB1A1538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09517" y="2339501"/>
                      <a:ext cx="713950" cy="629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45692476-5DD3-4668-8CDF-17EC7D63E2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260" y="1812999"/>
                    <a:ext cx="649722" cy="392829"/>
                  </p14:xfrm>
                </p:contentPart>
              </mc:Choice>
              <mc:Fallback xmlns=""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45692476-5DD3-4668-8CDF-17EC7D63E29D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72316" y="1795298"/>
                      <a:ext cx="683609" cy="4282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73" name="Ink 172">
                      <a:extLst>
                        <a:ext uri="{FF2B5EF4-FFF2-40B4-BE49-F238E27FC236}">
                          <a16:creationId xmlns:a16="http://schemas.microsoft.com/office/drawing/2014/main" id="{71BDFA86-B5DA-4DA2-8C41-076F61B90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4983" y="2329277"/>
                    <a:ext cx="963407" cy="104166"/>
                  </p14:xfrm>
                </p:contentPart>
              </mc:Choice>
              <mc:Fallback xmlns="">
                <p:pic>
                  <p:nvPicPr>
                    <p:cNvPr id="173" name="Ink 172">
                      <a:extLst>
                        <a:ext uri="{FF2B5EF4-FFF2-40B4-BE49-F238E27FC236}">
                          <a16:creationId xmlns:a16="http://schemas.microsoft.com/office/drawing/2014/main" id="{71BDFA86-B5DA-4DA2-8C41-076F61B90632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068035" y="2311576"/>
                      <a:ext cx="997302" cy="1395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74" name="Ink 173">
                      <a:extLst>
                        <a:ext uri="{FF2B5EF4-FFF2-40B4-BE49-F238E27FC236}">
                          <a16:creationId xmlns:a16="http://schemas.microsoft.com/office/drawing/2014/main" id="{387E326D-279C-4BBF-AD91-15C603AA10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0594" y="2321508"/>
                    <a:ext cx="211961" cy="42267"/>
                  </p14:xfrm>
                </p:contentPart>
              </mc:Choice>
              <mc:Fallback xmlns="">
                <p:pic>
                  <p:nvPicPr>
                    <p:cNvPr id="174" name="Ink 173">
                      <a:extLst>
                        <a:ext uri="{FF2B5EF4-FFF2-40B4-BE49-F238E27FC236}">
                          <a16:creationId xmlns:a16="http://schemas.microsoft.com/office/drawing/2014/main" id="{387E326D-279C-4BBF-AD91-15C603AA105A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23689" y="2304064"/>
                      <a:ext cx="245771" cy="771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9E122F91-CD6C-4A92-97D9-A06FCA81D3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8766" y="2354230"/>
                    <a:ext cx="276401" cy="35722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9E122F91-CD6C-4A92-97D9-A06FCA81D3B4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341817" y="2336706"/>
                      <a:ext cx="310299" cy="7077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61" name="Freeform 239">
                <a:extLst>
                  <a:ext uri="{FF2B5EF4-FFF2-40B4-BE49-F238E27FC236}">
                    <a16:creationId xmlns:a16="http://schemas.microsoft.com/office/drawing/2014/main" id="{FF8EA42E-6E97-496C-84FC-68194ABFAA44}"/>
                  </a:ext>
                </a:extLst>
              </p:cNvPr>
              <p:cNvSpPr/>
              <p:nvPr/>
            </p:nvSpPr>
            <p:spPr>
              <a:xfrm>
                <a:off x="2418556" y="2505724"/>
                <a:ext cx="852915" cy="86607"/>
              </a:xfrm>
              <a:custGeom>
                <a:avLst/>
                <a:gdLst>
                  <a:gd name="connsiteX0" fmla="*/ 0 w 924128"/>
                  <a:gd name="connsiteY0" fmla="*/ 0 h 0"/>
                  <a:gd name="connsiteX1" fmla="*/ 924128 w 92412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4128">
                    <a:moveTo>
                      <a:pt x="0" y="0"/>
                    </a:moveTo>
                    <a:lnTo>
                      <a:pt x="924128" y="0"/>
                    </a:lnTo>
                  </a:path>
                </a:pathLst>
              </a:custGeom>
              <a:noFill/>
              <a:ln w="63500">
                <a:solidFill>
                  <a:schemeClr val="accent4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2311F49-580E-41C1-97E6-8D7C60F4A9A4}"/>
                  </a:ext>
                </a:extLst>
              </p:cNvPr>
              <p:cNvSpPr/>
              <p:nvPr/>
            </p:nvSpPr>
            <p:spPr>
              <a:xfrm>
                <a:off x="1758632" y="2442685"/>
                <a:ext cx="328574" cy="91454"/>
              </a:xfrm>
              <a:custGeom>
                <a:avLst/>
                <a:gdLst>
                  <a:gd name="connsiteX0" fmla="*/ 0 w 581025"/>
                  <a:gd name="connsiteY0" fmla="*/ 51704 h 61506"/>
                  <a:gd name="connsiteX1" fmla="*/ 185737 w 581025"/>
                  <a:gd name="connsiteY1" fmla="*/ 8841 h 61506"/>
                  <a:gd name="connsiteX2" fmla="*/ 309562 w 581025"/>
                  <a:gd name="connsiteY2" fmla="*/ 4079 h 61506"/>
                  <a:gd name="connsiteX3" fmla="*/ 409575 w 581025"/>
                  <a:gd name="connsiteY3" fmla="*/ 56466 h 61506"/>
                  <a:gd name="connsiteX4" fmla="*/ 581025 w 581025"/>
                  <a:gd name="connsiteY4" fmla="*/ 56466 h 6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025" h="61506">
                    <a:moveTo>
                      <a:pt x="0" y="51704"/>
                    </a:moveTo>
                    <a:cubicBezTo>
                      <a:pt x="67071" y="34241"/>
                      <a:pt x="134143" y="16778"/>
                      <a:pt x="185737" y="8841"/>
                    </a:cubicBezTo>
                    <a:cubicBezTo>
                      <a:pt x="237331" y="904"/>
                      <a:pt x="272256" y="-3859"/>
                      <a:pt x="309562" y="4079"/>
                    </a:cubicBezTo>
                    <a:cubicBezTo>
                      <a:pt x="346868" y="12017"/>
                      <a:pt x="364331" y="47735"/>
                      <a:pt x="409575" y="56466"/>
                    </a:cubicBezTo>
                    <a:cubicBezTo>
                      <a:pt x="454819" y="65197"/>
                      <a:pt x="517922" y="60831"/>
                      <a:pt x="581025" y="56466"/>
                    </a:cubicBezTo>
                  </a:path>
                </a:pathLst>
              </a:custGeom>
              <a:noFill/>
              <a:ln w="76200">
                <a:solidFill>
                  <a:srgbClr val="FF7C80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669EDE4-A93E-4D87-9F1C-61A75FF34813}"/>
                  </a:ext>
                </a:extLst>
              </p:cNvPr>
              <p:cNvSpPr/>
              <p:nvPr/>
            </p:nvSpPr>
            <p:spPr>
              <a:xfrm>
                <a:off x="3599111" y="2460247"/>
                <a:ext cx="432021" cy="90954"/>
              </a:xfrm>
              <a:custGeom>
                <a:avLst/>
                <a:gdLst>
                  <a:gd name="connsiteX0" fmla="*/ 0 w 647700"/>
                  <a:gd name="connsiteY0" fmla="*/ 33699 h 54127"/>
                  <a:gd name="connsiteX1" fmla="*/ 185738 w 647700"/>
                  <a:gd name="connsiteY1" fmla="*/ 362 h 54127"/>
                  <a:gd name="connsiteX2" fmla="*/ 352425 w 647700"/>
                  <a:gd name="connsiteY2" fmla="*/ 52749 h 54127"/>
                  <a:gd name="connsiteX3" fmla="*/ 552450 w 647700"/>
                  <a:gd name="connsiteY3" fmla="*/ 38462 h 54127"/>
                  <a:gd name="connsiteX4" fmla="*/ 647700 w 647700"/>
                  <a:gd name="connsiteY4" fmla="*/ 33699 h 5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700" h="54127">
                    <a:moveTo>
                      <a:pt x="0" y="33699"/>
                    </a:moveTo>
                    <a:cubicBezTo>
                      <a:pt x="63500" y="15443"/>
                      <a:pt x="127001" y="-2813"/>
                      <a:pt x="185738" y="362"/>
                    </a:cubicBezTo>
                    <a:cubicBezTo>
                      <a:pt x="244476" y="3537"/>
                      <a:pt x="291306" y="46399"/>
                      <a:pt x="352425" y="52749"/>
                    </a:cubicBezTo>
                    <a:cubicBezTo>
                      <a:pt x="413544" y="59099"/>
                      <a:pt x="503238" y="41637"/>
                      <a:pt x="552450" y="38462"/>
                    </a:cubicBezTo>
                    <a:cubicBezTo>
                      <a:pt x="601662" y="35287"/>
                      <a:pt x="624681" y="34493"/>
                      <a:pt x="647700" y="33699"/>
                    </a:cubicBezTo>
                  </a:path>
                </a:pathLst>
              </a:custGeom>
              <a:noFill/>
              <a:ln w="76200">
                <a:solidFill>
                  <a:srgbClr val="13DDD8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Cube 163">
                <a:extLst>
                  <a:ext uri="{FF2B5EF4-FFF2-40B4-BE49-F238E27FC236}">
                    <a16:creationId xmlns:a16="http://schemas.microsoft.com/office/drawing/2014/main" id="{8C5E914B-941A-4C23-A7B6-9DBDD3893C07}"/>
                  </a:ext>
                </a:extLst>
              </p:cNvPr>
              <p:cNvSpPr/>
              <p:nvPr/>
            </p:nvSpPr>
            <p:spPr>
              <a:xfrm>
                <a:off x="1986532" y="2423576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5" name="Cube 164">
                <a:extLst>
                  <a:ext uri="{FF2B5EF4-FFF2-40B4-BE49-F238E27FC236}">
                    <a16:creationId xmlns:a16="http://schemas.microsoft.com/office/drawing/2014/main" id="{EE32DD8A-DB9D-4944-ACEB-CC89AEDB6A35}"/>
                  </a:ext>
                </a:extLst>
              </p:cNvPr>
              <p:cNvSpPr/>
              <p:nvPr/>
            </p:nvSpPr>
            <p:spPr>
              <a:xfrm>
                <a:off x="3184067" y="2425459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6" name="Cube 165">
                <a:extLst>
                  <a:ext uri="{FF2B5EF4-FFF2-40B4-BE49-F238E27FC236}">
                    <a16:creationId xmlns:a16="http://schemas.microsoft.com/office/drawing/2014/main" id="{D4EBAF8E-F5F9-40F5-B709-639A1D2E382B}"/>
                  </a:ext>
                </a:extLst>
              </p:cNvPr>
              <p:cNvSpPr/>
              <p:nvPr/>
            </p:nvSpPr>
            <p:spPr>
              <a:xfrm>
                <a:off x="1346054" y="2441437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7" name="Cube 166">
                <a:extLst>
                  <a:ext uri="{FF2B5EF4-FFF2-40B4-BE49-F238E27FC236}">
                    <a16:creationId xmlns:a16="http://schemas.microsoft.com/office/drawing/2014/main" id="{7EC2AB8E-FD75-4463-82EB-18A7A8A2257B}"/>
                  </a:ext>
                </a:extLst>
              </p:cNvPr>
              <p:cNvSpPr/>
              <p:nvPr/>
            </p:nvSpPr>
            <p:spPr>
              <a:xfrm>
                <a:off x="3959618" y="2425459"/>
                <a:ext cx="447911" cy="43215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lang="en-US" sz="20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8" name="Freeform 236">
                <a:extLst>
                  <a:ext uri="{FF2B5EF4-FFF2-40B4-BE49-F238E27FC236}">
                    <a16:creationId xmlns:a16="http://schemas.microsoft.com/office/drawing/2014/main" id="{528B0D5C-896F-435F-832C-127354DBE1D6}"/>
                  </a:ext>
                </a:extLst>
              </p:cNvPr>
              <p:cNvSpPr/>
              <p:nvPr/>
            </p:nvSpPr>
            <p:spPr>
              <a:xfrm>
                <a:off x="1714091" y="2769591"/>
                <a:ext cx="2228648" cy="40691"/>
              </a:xfrm>
              <a:custGeom>
                <a:avLst/>
                <a:gdLst>
                  <a:gd name="connsiteX0" fmla="*/ 0 w 924128"/>
                  <a:gd name="connsiteY0" fmla="*/ 0 h 0"/>
                  <a:gd name="connsiteX1" fmla="*/ 924128 w 924128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4128">
                    <a:moveTo>
                      <a:pt x="0" y="0"/>
                    </a:moveTo>
                    <a:lnTo>
                      <a:pt x="924128" y="0"/>
                    </a:lnTo>
                  </a:path>
                </a:pathLst>
              </a:custGeom>
              <a:noFill/>
              <a:ln w="63500">
                <a:solidFill>
                  <a:srgbClr val="7030A0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76" name="Multiply 202">
              <a:extLst>
                <a:ext uri="{FF2B5EF4-FFF2-40B4-BE49-F238E27FC236}">
                  <a16:creationId xmlns:a16="http://schemas.microsoft.com/office/drawing/2014/main" id="{2EB66A32-829B-490F-9A22-8E5B33998137}"/>
                </a:ext>
              </a:extLst>
            </p:cNvPr>
            <p:cNvSpPr/>
            <p:nvPr/>
          </p:nvSpPr>
          <p:spPr>
            <a:xfrm>
              <a:off x="7716423" y="2331409"/>
              <a:ext cx="247749" cy="21392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E16E119A-FA11-43A6-A0BF-A84DA4291593}"/>
              </a:ext>
            </a:extLst>
          </p:cNvPr>
          <p:cNvSpPr txBox="1">
            <a:spLocks/>
          </p:cNvSpPr>
          <p:nvPr/>
        </p:nvSpPr>
        <p:spPr>
          <a:xfrm>
            <a:off x="817904" y="365125"/>
            <a:ext cx="10515600" cy="1066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ARROW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traffic engineering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system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CC146087-D0DB-4750-8756-FB99A169D84F}"/>
              </a:ext>
            </a:extLst>
          </p:cNvPr>
          <p:cNvSpPr/>
          <p:nvPr/>
        </p:nvSpPr>
        <p:spPr>
          <a:xfrm rot="10800000">
            <a:off x="7794126" y="2826905"/>
            <a:ext cx="608839" cy="33103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7E559A4-44EC-4F44-87FF-E8B8166056AC}"/>
              </a:ext>
            </a:extLst>
          </p:cNvPr>
          <p:cNvSpPr txBox="1"/>
          <p:nvPr/>
        </p:nvSpPr>
        <p:spPr>
          <a:xfrm>
            <a:off x="7808645" y="3684227"/>
            <a:ext cx="24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Offline calculated with Randomized Rounding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D3AC6E-0D52-4B44-8207-FEAA91B97E44}"/>
              </a:ext>
            </a:extLst>
          </p:cNvPr>
          <p:cNvGrpSpPr/>
          <p:nvPr/>
        </p:nvGrpSpPr>
        <p:grpSpPr>
          <a:xfrm>
            <a:off x="4990638" y="1786327"/>
            <a:ext cx="2743200" cy="3268487"/>
            <a:chOff x="12313214" y="-357315"/>
            <a:chExt cx="2743200" cy="3268487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C9B664B3-3A2E-4143-8B01-4B14E98269FF}"/>
                </a:ext>
              </a:extLst>
            </p:cNvPr>
            <p:cNvSpPr/>
            <p:nvPr/>
          </p:nvSpPr>
          <p:spPr>
            <a:xfrm>
              <a:off x="12313214" y="63821"/>
              <a:ext cx="2743200" cy="2847351"/>
            </a:xfrm>
            <a:prstGeom prst="roundRect">
              <a:avLst>
                <a:gd name="adj" fmla="val 10692"/>
              </a:avLst>
            </a:prstGeom>
            <a:noFill/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FE90859-D0FD-4317-81EB-49193A09B494}"/>
                </a:ext>
              </a:extLst>
            </p:cNvPr>
            <p:cNvSpPr txBox="1"/>
            <p:nvPr/>
          </p:nvSpPr>
          <p:spPr>
            <a:xfrm>
              <a:off x="12479802" y="2536384"/>
              <a:ext cx="2490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Restoration candidates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15ED34D-DC7D-4E79-97C5-BFBF40D18DF9}"/>
                </a:ext>
              </a:extLst>
            </p:cNvPr>
            <p:cNvSpPr txBox="1"/>
            <p:nvPr/>
          </p:nvSpPr>
          <p:spPr>
            <a:xfrm>
              <a:off x="13003149" y="-357315"/>
              <a:ext cx="158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457200">
                <a:defRPr/>
              </a:pPr>
              <a:r>
                <a:rPr lang="en-US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Lottery Tickets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6EE989-DFA0-42E8-B589-0392B75B1F5D}"/>
                </a:ext>
              </a:extLst>
            </p:cNvPr>
            <p:cNvGrpSpPr/>
            <p:nvPr/>
          </p:nvGrpSpPr>
          <p:grpSpPr>
            <a:xfrm>
              <a:off x="12383162" y="182028"/>
              <a:ext cx="2524639" cy="1004288"/>
              <a:chOff x="6327221" y="4044669"/>
              <a:chExt cx="2524639" cy="1004288"/>
            </a:xfrm>
          </p:grpSpPr>
          <p:sp>
            <p:nvSpPr>
              <p:cNvPr id="271" name="Rectangle: Rounded Corners 270">
                <a:extLst>
                  <a:ext uri="{FF2B5EF4-FFF2-40B4-BE49-F238E27FC236}">
                    <a16:creationId xmlns:a16="http://schemas.microsoft.com/office/drawing/2014/main" id="{182B77AF-01ED-4278-A1FA-57826A50F493}"/>
                  </a:ext>
                </a:extLst>
              </p:cNvPr>
              <p:cNvSpPr/>
              <p:nvPr/>
            </p:nvSpPr>
            <p:spPr>
              <a:xfrm>
                <a:off x="6327221" y="4044669"/>
                <a:ext cx="2195689" cy="1004288"/>
              </a:xfrm>
              <a:prstGeom prst="roundRect">
                <a:avLst>
                  <a:gd name="adj" fmla="val 18393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D1A7ACB0-2C53-4C87-A107-761365FFE19D}"/>
                  </a:ext>
                </a:extLst>
              </p:cNvPr>
              <p:cNvGrpSpPr/>
              <p:nvPr/>
            </p:nvGrpSpPr>
            <p:grpSpPr>
              <a:xfrm>
                <a:off x="6410433" y="4171372"/>
                <a:ext cx="1677632" cy="711357"/>
                <a:chOff x="9468693" y="1768585"/>
                <a:chExt cx="3061475" cy="1449016"/>
              </a:xfrm>
            </p:grpSpPr>
            <p:sp>
              <p:nvSpPr>
                <p:cNvPr id="214" name="Freeform 212">
                  <a:extLst>
                    <a:ext uri="{FF2B5EF4-FFF2-40B4-BE49-F238E27FC236}">
                      <a16:creationId xmlns:a16="http://schemas.microsoft.com/office/drawing/2014/main" id="{5A28F3C9-B144-43CD-B37A-9672D0DF5C43}"/>
                    </a:ext>
                  </a:extLst>
                </p:cNvPr>
                <p:cNvSpPr/>
                <p:nvPr/>
              </p:nvSpPr>
              <p:spPr>
                <a:xfrm>
                  <a:off x="9912634" y="2504028"/>
                  <a:ext cx="2375527" cy="713573"/>
                </a:xfrm>
                <a:custGeom>
                  <a:avLst/>
                  <a:gdLst>
                    <a:gd name="connsiteX0" fmla="*/ 0 w 3108960"/>
                    <a:gd name="connsiteY0" fmla="*/ 84406 h 788311"/>
                    <a:gd name="connsiteX1" fmla="*/ 478302 w 3108960"/>
                    <a:gd name="connsiteY1" fmla="*/ 70339 h 788311"/>
                    <a:gd name="connsiteX2" fmla="*/ 647114 w 3108960"/>
                    <a:gd name="connsiteY2" fmla="*/ 562708 h 788311"/>
                    <a:gd name="connsiteX3" fmla="*/ 1252025 w 3108960"/>
                    <a:gd name="connsiteY3" fmla="*/ 773723 h 788311"/>
                    <a:gd name="connsiteX4" fmla="*/ 1645920 w 3108960"/>
                    <a:gd name="connsiteY4" fmla="*/ 745588 h 788311"/>
                    <a:gd name="connsiteX5" fmla="*/ 2011680 w 3108960"/>
                    <a:gd name="connsiteY5" fmla="*/ 548640 h 788311"/>
                    <a:gd name="connsiteX6" fmla="*/ 2264899 w 3108960"/>
                    <a:gd name="connsiteY6" fmla="*/ 70339 h 788311"/>
                    <a:gd name="connsiteX7" fmla="*/ 2602523 w 3108960"/>
                    <a:gd name="connsiteY7" fmla="*/ 28136 h 788311"/>
                    <a:gd name="connsiteX8" fmla="*/ 3108960 w 3108960"/>
                    <a:gd name="connsiteY8" fmla="*/ 0 h 788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08960" h="788311">
                      <a:moveTo>
                        <a:pt x="0" y="84406"/>
                      </a:moveTo>
                      <a:cubicBezTo>
                        <a:pt x="185225" y="37514"/>
                        <a:pt x="370450" y="-9378"/>
                        <a:pt x="478302" y="70339"/>
                      </a:cubicBezTo>
                      <a:cubicBezTo>
                        <a:pt x="586154" y="150056"/>
                        <a:pt x="518160" y="445477"/>
                        <a:pt x="647114" y="562708"/>
                      </a:cubicBezTo>
                      <a:cubicBezTo>
                        <a:pt x="776068" y="679939"/>
                        <a:pt x="1085557" y="743243"/>
                        <a:pt x="1252025" y="773723"/>
                      </a:cubicBezTo>
                      <a:cubicBezTo>
                        <a:pt x="1418493" y="804203"/>
                        <a:pt x="1519311" y="783102"/>
                        <a:pt x="1645920" y="745588"/>
                      </a:cubicBezTo>
                      <a:cubicBezTo>
                        <a:pt x="1772529" y="708074"/>
                        <a:pt x="1908517" y="661181"/>
                        <a:pt x="2011680" y="548640"/>
                      </a:cubicBezTo>
                      <a:cubicBezTo>
                        <a:pt x="2114843" y="436099"/>
                        <a:pt x="2166425" y="157090"/>
                        <a:pt x="2264899" y="70339"/>
                      </a:cubicBezTo>
                      <a:cubicBezTo>
                        <a:pt x="2363373" y="-16412"/>
                        <a:pt x="2461846" y="39859"/>
                        <a:pt x="2602523" y="28136"/>
                      </a:cubicBezTo>
                      <a:cubicBezTo>
                        <a:pt x="2743200" y="16413"/>
                        <a:pt x="2926080" y="8206"/>
                        <a:pt x="3108960" y="0"/>
                      </a:cubicBezTo>
                    </a:path>
                  </a:pathLst>
                </a:custGeom>
                <a:noFill/>
                <a:ln w="63500">
                  <a:solidFill>
                    <a:srgbClr val="7030A0">
                      <a:alpha val="7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15" name="Freeform 213">
                  <a:extLst>
                    <a:ext uri="{FF2B5EF4-FFF2-40B4-BE49-F238E27FC236}">
                      <a16:creationId xmlns:a16="http://schemas.microsoft.com/office/drawing/2014/main" id="{80C101C1-E071-4486-A0D1-83C4AF17E382}"/>
                    </a:ext>
                  </a:extLst>
                </p:cNvPr>
                <p:cNvSpPr/>
                <p:nvPr/>
              </p:nvSpPr>
              <p:spPr>
                <a:xfrm>
                  <a:off x="10388246" y="1768585"/>
                  <a:ext cx="1199125" cy="618146"/>
                </a:xfrm>
                <a:custGeom>
                  <a:avLst/>
                  <a:gdLst>
                    <a:gd name="connsiteX0" fmla="*/ 0 w 1520213"/>
                    <a:gd name="connsiteY0" fmla="*/ 407963 h 436098"/>
                    <a:gd name="connsiteX1" fmla="*/ 281354 w 1520213"/>
                    <a:gd name="connsiteY1" fmla="*/ 70338 h 436098"/>
                    <a:gd name="connsiteX2" fmla="*/ 759656 w 1520213"/>
                    <a:gd name="connsiteY2" fmla="*/ 0 h 436098"/>
                    <a:gd name="connsiteX3" fmla="*/ 1153551 w 1520213"/>
                    <a:gd name="connsiteY3" fmla="*/ 70338 h 436098"/>
                    <a:gd name="connsiteX4" fmla="*/ 1463040 w 1520213"/>
                    <a:gd name="connsiteY4" fmla="*/ 267286 h 436098"/>
                    <a:gd name="connsiteX5" fmla="*/ 1519311 w 1520213"/>
                    <a:gd name="connsiteY5" fmla="*/ 436098 h 436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20213" h="436098">
                      <a:moveTo>
                        <a:pt x="0" y="407963"/>
                      </a:moveTo>
                      <a:cubicBezTo>
                        <a:pt x="77372" y="273147"/>
                        <a:pt x="154745" y="138332"/>
                        <a:pt x="281354" y="70338"/>
                      </a:cubicBezTo>
                      <a:cubicBezTo>
                        <a:pt x="407963" y="2344"/>
                        <a:pt x="614290" y="0"/>
                        <a:pt x="759656" y="0"/>
                      </a:cubicBezTo>
                      <a:cubicBezTo>
                        <a:pt x="905022" y="0"/>
                        <a:pt x="1036320" y="25790"/>
                        <a:pt x="1153551" y="70338"/>
                      </a:cubicBezTo>
                      <a:cubicBezTo>
                        <a:pt x="1270782" y="114886"/>
                        <a:pt x="1402080" y="206326"/>
                        <a:pt x="1463040" y="267286"/>
                      </a:cubicBezTo>
                      <a:cubicBezTo>
                        <a:pt x="1524000" y="328246"/>
                        <a:pt x="1521655" y="382172"/>
                        <a:pt x="1519311" y="436098"/>
                      </a:cubicBezTo>
                    </a:path>
                  </a:pathLst>
                </a:custGeom>
                <a:noFill/>
                <a:ln w="63500">
                  <a:solidFill>
                    <a:schemeClr val="accent4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16" name="Freeform 214">
                  <a:extLst>
                    <a:ext uri="{FF2B5EF4-FFF2-40B4-BE49-F238E27FC236}">
                      <a16:creationId xmlns:a16="http://schemas.microsoft.com/office/drawing/2014/main" id="{E65A0446-CE9C-4F13-8EAF-4A30E765D205}"/>
                    </a:ext>
                  </a:extLst>
                </p:cNvPr>
                <p:cNvSpPr/>
                <p:nvPr/>
              </p:nvSpPr>
              <p:spPr>
                <a:xfrm>
                  <a:off x="10419462" y="2565088"/>
                  <a:ext cx="1050953" cy="418726"/>
                </a:xfrm>
                <a:custGeom>
                  <a:avLst/>
                  <a:gdLst>
                    <a:gd name="connsiteX0" fmla="*/ 0 w 1420837"/>
                    <a:gd name="connsiteY0" fmla="*/ 0 h 484571"/>
                    <a:gd name="connsiteX1" fmla="*/ 126610 w 1420837"/>
                    <a:gd name="connsiteY1" fmla="*/ 337625 h 484571"/>
                    <a:gd name="connsiteX2" fmla="*/ 506437 w 1420837"/>
                    <a:gd name="connsiteY2" fmla="*/ 478302 h 484571"/>
                    <a:gd name="connsiteX3" fmla="*/ 928468 w 1420837"/>
                    <a:gd name="connsiteY3" fmla="*/ 436099 h 484571"/>
                    <a:gd name="connsiteX4" fmla="*/ 1266093 w 1420837"/>
                    <a:gd name="connsiteY4" fmla="*/ 225084 h 484571"/>
                    <a:gd name="connsiteX5" fmla="*/ 1420837 w 1420837"/>
                    <a:gd name="connsiteY5" fmla="*/ 0 h 48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0837" h="484571">
                      <a:moveTo>
                        <a:pt x="0" y="0"/>
                      </a:moveTo>
                      <a:cubicBezTo>
                        <a:pt x="21102" y="128954"/>
                        <a:pt x="42204" y="257908"/>
                        <a:pt x="126610" y="337625"/>
                      </a:cubicBezTo>
                      <a:cubicBezTo>
                        <a:pt x="211016" y="417342"/>
                        <a:pt x="372794" y="461890"/>
                        <a:pt x="506437" y="478302"/>
                      </a:cubicBezTo>
                      <a:cubicBezTo>
                        <a:pt x="640080" y="494714"/>
                        <a:pt x="801859" y="478302"/>
                        <a:pt x="928468" y="436099"/>
                      </a:cubicBezTo>
                      <a:cubicBezTo>
                        <a:pt x="1055077" y="393896"/>
                        <a:pt x="1184032" y="297767"/>
                        <a:pt x="1266093" y="225084"/>
                      </a:cubicBezTo>
                      <a:cubicBezTo>
                        <a:pt x="1348154" y="152401"/>
                        <a:pt x="1384495" y="76200"/>
                        <a:pt x="1420837" y="0"/>
                      </a:cubicBezTo>
                    </a:path>
                  </a:pathLst>
                </a:custGeom>
                <a:noFill/>
                <a:ln w="63500">
                  <a:solidFill>
                    <a:schemeClr val="accent4"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8F89284A-F530-44F9-ACF3-7CEEE15823C2}"/>
                    </a:ext>
                  </a:extLst>
                </p:cNvPr>
                <p:cNvGrpSpPr/>
                <p:nvPr/>
              </p:nvGrpSpPr>
              <p:grpSpPr>
                <a:xfrm>
                  <a:off x="9912633" y="1906926"/>
                  <a:ext cx="2149341" cy="1221265"/>
                  <a:chOff x="8615703" y="1859598"/>
                  <a:chExt cx="2096422" cy="1221265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">
                    <p14:nvContentPartPr>
                      <p14:cNvPr id="228" name="Ink 227">
                        <a:extLst>
                          <a:ext uri="{FF2B5EF4-FFF2-40B4-BE49-F238E27FC236}">
                            <a16:creationId xmlns:a16="http://schemas.microsoft.com/office/drawing/2014/main" id="{60139EBF-B923-450C-BB9F-10D45DB637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35442" y="1859598"/>
                      <a:ext cx="537312" cy="405246"/>
                    </p14:xfrm>
                  </p:contentPart>
                </mc:Choice>
                <mc:Fallback xmlns="">
                  <p:pic>
                    <p:nvPicPr>
                      <p:cNvPr id="147" name="Ink 146">
                        <a:extLst>
                          <a:ext uri="{FF2B5EF4-FFF2-40B4-BE49-F238E27FC236}">
                            <a16:creationId xmlns:a16="http://schemas.microsoft.com/office/drawing/2014/main" id="{776CF24E-3679-154E-B025-948062742A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622846" y="1847013"/>
                        <a:ext cx="562504" cy="4304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">
                    <p14:nvContentPartPr>
                      <p14:cNvPr id="239" name="Ink 238">
                        <a:extLst>
                          <a:ext uri="{FF2B5EF4-FFF2-40B4-BE49-F238E27FC236}">
                            <a16:creationId xmlns:a16="http://schemas.microsoft.com/office/drawing/2014/main" id="{A4188958-4C0F-430D-BBD1-FD95704A9E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57416" y="2409379"/>
                      <a:ext cx="680106" cy="671484"/>
                    </p14:xfrm>
                  </p:contentPart>
                </mc:Choice>
                <mc:Fallback xmlns="">
                  <p:pic>
                    <p:nvPicPr>
                      <p:cNvPr id="239" name="Ink 238">
                        <a:extLst>
                          <a:ext uri="{FF2B5EF4-FFF2-40B4-BE49-F238E27FC236}">
                            <a16:creationId xmlns:a16="http://schemas.microsoft.com/office/drawing/2014/main" id="{A4188958-4C0F-430D-BBD1-FD95704A9E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540781" y="2390340"/>
                        <a:ext cx="713376" cy="7088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">
                    <p14:nvContentPartPr>
                      <p14:cNvPr id="240" name="Ink 239">
                        <a:extLst>
                          <a:ext uri="{FF2B5EF4-FFF2-40B4-BE49-F238E27FC236}">
                            <a16:creationId xmlns:a16="http://schemas.microsoft.com/office/drawing/2014/main" id="{5A3A70E8-E962-471C-8045-621B1CAD0AA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1546" y="2412147"/>
                      <a:ext cx="652278" cy="668714"/>
                    </p14:xfrm>
                  </p:contentPart>
                </mc:Choice>
                <mc:Fallback xmlns="">
                  <p:pic>
                    <p:nvPicPr>
                      <p:cNvPr id="240" name="Ink 239">
                        <a:extLst>
                          <a:ext uri="{FF2B5EF4-FFF2-40B4-BE49-F238E27FC236}">
                            <a16:creationId xmlns:a16="http://schemas.microsoft.com/office/drawing/2014/main" id="{5A3A70E8-E962-471C-8045-621B1CA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884903" y="2393104"/>
                        <a:ext cx="685564" cy="7068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241" name="Ink 240">
                        <a:extLst>
                          <a:ext uri="{FF2B5EF4-FFF2-40B4-BE49-F238E27FC236}">
                            <a16:creationId xmlns:a16="http://schemas.microsoft.com/office/drawing/2014/main" id="{2BA164FA-02C6-45CA-9162-3DC79A0FD2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4369" y="1869431"/>
                      <a:ext cx="646117" cy="391340"/>
                    </p14:xfrm>
                  </p:contentPart>
                </mc:Choice>
                <mc:Fallback xmlns="">
                  <p:pic>
                    <p:nvPicPr>
                      <p:cNvPr id="241" name="Ink 240">
                        <a:extLst>
                          <a:ext uri="{FF2B5EF4-FFF2-40B4-BE49-F238E27FC236}">
                            <a16:creationId xmlns:a16="http://schemas.microsoft.com/office/drawing/2014/main" id="{2BA164FA-02C6-45CA-9162-3DC79A0FD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947720" y="1850377"/>
                        <a:ext cx="679415" cy="4294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242" name="Ink 241">
                        <a:extLst>
                          <a:ext uri="{FF2B5EF4-FFF2-40B4-BE49-F238E27FC236}">
                            <a16:creationId xmlns:a16="http://schemas.microsoft.com/office/drawing/2014/main" id="{93073612-1EE2-43D0-8DF7-977B07D218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5703" y="2376452"/>
                      <a:ext cx="211961" cy="42267"/>
                    </p14:xfrm>
                  </p:contentPart>
                </mc:Choice>
                <mc:Fallback xmlns="">
                  <p:pic>
                    <p:nvPicPr>
                      <p:cNvPr id="242" name="Ink 241">
                        <a:extLst>
                          <a:ext uri="{FF2B5EF4-FFF2-40B4-BE49-F238E27FC236}">
                            <a16:creationId xmlns:a16="http://schemas.microsoft.com/office/drawing/2014/main" id="{93073612-1EE2-43D0-8DF7-977B07D218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599104" y="2357505"/>
                        <a:ext cx="245160" cy="801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243" name="Ink 242">
                        <a:extLst>
                          <a:ext uri="{FF2B5EF4-FFF2-40B4-BE49-F238E27FC236}">
                            <a16:creationId xmlns:a16="http://schemas.microsoft.com/office/drawing/2014/main" id="{336B6BAA-5E49-441D-8029-FABBD54C345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35724" y="2391263"/>
                      <a:ext cx="276401" cy="35722"/>
                    </p14:xfrm>
                  </p:contentPart>
                </mc:Choice>
                <mc:Fallback xmlns="">
                  <p:pic>
                    <p:nvPicPr>
                      <p:cNvPr id="243" name="Ink 242">
                        <a:extLst>
                          <a:ext uri="{FF2B5EF4-FFF2-40B4-BE49-F238E27FC236}">
                            <a16:creationId xmlns:a16="http://schemas.microsoft.com/office/drawing/2014/main" id="{336B6BAA-5E49-441D-8029-FABBD54C3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0419050" y="2372688"/>
                        <a:ext cx="309749" cy="7287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244" name="Ink 243">
                        <a:extLst>
                          <a:ext uri="{FF2B5EF4-FFF2-40B4-BE49-F238E27FC236}">
                            <a16:creationId xmlns:a16="http://schemas.microsoft.com/office/drawing/2014/main" id="{0951E0B5-B34F-4A88-9D23-BAED037AD5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27625" y="2371912"/>
                      <a:ext cx="963407" cy="104166"/>
                    </p14:xfrm>
                  </p:contentPart>
                </mc:Choice>
                <mc:Fallback xmlns="">
                  <p:pic>
                    <p:nvPicPr>
                      <p:cNvPr id="244" name="Ink 243">
                        <a:extLst>
                          <a:ext uri="{FF2B5EF4-FFF2-40B4-BE49-F238E27FC236}">
                            <a16:creationId xmlns:a16="http://schemas.microsoft.com/office/drawing/2014/main" id="{0951E0B5-B34F-4A88-9D23-BAED037AD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9110970" y="2352839"/>
                        <a:ext cx="996716" cy="142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sp>
                <p:nvSpPr>
                  <p:cNvPr id="245" name="Multiply 223">
                    <a:extLst>
                      <a:ext uri="{FF2B5EF4-FFF2-40B4-BE49-F238E27FC236}">
                        <a16:creationId xmlns:a16="http://schemas.microsoft.com/office/drawing/2014/main" id="{7E516DE4-F26B-47FE-9508-BEA2B331B8B0}"/>
                      </a:ext>
                    </a:extLst>
                  </p:cNvPr>
                  <p:cNvSpPr/>
                  <p:nvPr/>
                </p:nvSpPr>
                <p:spPr>
                  <a:xfrm>
                    <a:off x="9396658" y="2259881"/>
                    <a:ext cx="405813" cy="346312"/>
                  </a:xfrm>
                  <a:prstGeom prst="mathMultiply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19" name="Cube 218">
                  <a:extLst>
                    <a:ext uri="{FF2B5EF4-FFF2-40B4-BE49-F238E27FC236}">
                      <a16:creationId xmlns:a16="http://schemas.microsoft.com/office/drawing/2014/main" id="{A5CD8D0B-10CD-46D9-A0C9-A1EF55A28EE0}"/>
                    </a:ext>
                  </a:extLst>
                </p:cNvPr>
                <p:cNvSpPr/>
                <p:nvPr/>
              </p:nvSpPr>
              <p:spPr>
                <a:xfrm>
                  <a:off x="10109171" y="2263595"/>
                  <a:ext cx="447911" cy="432150"/>
                </a:xfrm>
                <a:prstGeom prst="cub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 defTabSz="457200">
                    <a:defRPr/>
                  </a:pPr>
                  <a:endParaRPr lang="en-US" sz="2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20" name="Cube 219">
                  <a:extLst>
                    <a:ext uri="{FF2B5EF4-FFF2-40B4-BE49-F238E27FC236}">
                      <a16:creationId xmlns:a16="http://schemas.microsoft.com/office/drawing/2014/main" id="{14ED9A55-06C7-4B49-9B1F-67AA6D0D4285}"/>
                    </a:ext>
                  </a:extLst>
                </p:cNvPr>
                <p:cNvSpPr/>
                <p:nvPr/>
              </p:nvSpPr>
              <p:spPr>
                <a:xfrm>
                  <a:off x="11306706" y="2265478"/>
                  <a:ext cx="447911" cy="432150"/>
                </a:xfrm>
                <a:prstGeom prst="cub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 defTabSz="457200">
                    <a:defRPr/>
                  </a:pPr>
                  <a:endParaRPr lang="en-US" sz="2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1172AFAF-8AC0-4D31-B92A-92BCB15F86BA}"/>
                    </a:ext>
                  </a:extLst>
                </p:cNvPr>
                <p:cNvSpPr/>
                <p:nvPr/>
              </p:nvSpPr>
              <p:spPr>
                <a:xfrm>
                  <a:off x="9468693" y="2281456"/>
                  <a:ext cx="447911" cy="432150"/>
                </a:xfrm>
                <a:prstGeom prst="cub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 defTabSz="457200">
                    <a:defRPr/>
                  </a:pPr>
                  <a:endParaRPr lang="en-US" sz="2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D66EC847-53EB-433C-B4DB-F94EE2AC2CDE}"/>
                    </a:ext>
                  </a:extLst>
                </p:cNvPr>
                <p:cNvSpPr/>
                <p:nvPr/>
              </p:nvSpPr>
              <p:spPr>
                <a:xfrm>
                  <a:off x="12082257" y="2265478"/>
                  <a:ext cx="447911" cy="432150"/>
                </a:xfrm>
                <a:prstGeom prst="cub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 defTabSz="457200">
                    <a:defRPr/>
                  </a:pPr>
                  <a:endParaRPr lang="en-US" sz="20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75152A30-BB4C-46A9-9203-A5A92AE18457}"/>
                    </a:ext>
                  </a:extLst>
                </p:cNvPr>
                <p:cNvSpPr/>
                <p:nvPr/>
              </p:nvSpPr>
              <p:spPr>
                <a:xfrm>
                  <a:off x="9928623" y="2333932"/>
                  <a:ext cx="209460" cy="45719"/>
                </a:xfrm>
                <a:custGeom>
                  <a:avLst/>
                  <a:gdLst>
                    <a:gd name="connsiteX0" fmla="*/ 0 w 581025"/>
                    <a:gd name="connsiteY0" fmla="*/ 51704 h 61506"/>
                    <a:gd name="connsiteX1" fmla="*/ 185737 w 581025"/>
                    <a:gd name="connsiteY1" fmla="*/ 8841 h 61506"/>
                    <a:gd name="connsiteX2" fmla="*/ 309562 w 581025"/>
                    <a:gd name="connsiteY2" fmla="*/ 4079 h 61506"/>
                    <a:gd name="connsiteX3" fmla="*/ 409575 w 581025"/>
                    <a:gd name="connsiteY3" fmla="*/ 56466 h 61506"/>
                    <a:gd name="connsiteX4" fmla="*/ 581025 w 581025"/>
                    <a:gd name="connsiteY4" fmla="*/ 56466 h 6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1025" h="61506">
                      <a:moveTo>
                        <a:pt x="0" y="51704"/>
                      </a:moveTo>
                      <a:cubicBezTo>
                        <a:pt x="67071" y="34241"/>
                        <a:pt x="134143" y="16778"/>
                        <a:pt x="185737" y="8841"/>
                      </a:cubicBezTo>
                      <a:cubicBezTo>
                        <a:pt x="237331" y="904"/>
                        <a:pt x="272256" y="-3859"/>
                        <a:pt x="309562" y="4079"/>
                      </a:cubicBezTo>
                      <a:cubicBezTo>
                        <a:pt x="346868" y="12017"/>
                        <a:pt x="364331" y="47735"/>
                        <a:pt x="409575" y="56466"/>
                      </a:cubicBezTo>
                      <a:cubicBezTo>
                        <a:pt x="454819" y="65197"/>
                        <a:pt x="517922" y="60831"/>
                        <a:pt x="581025" y="56466"/>
                      </a:cubicBezTo>
                    </a:path>
                  </a:pathLst>
                </a:custGeom>
                <a:noFill/>
                <a:ln w="76200">
                  <a:solidFill>
                    <a:srgbClr val="FF7C80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B93C18FE-E3DC-46F2-94B9-AB6DD0CEC37D}"/>
                    </a:ext>
                  </a:extLst>
                </p:cNvPr>
                <p:cNvSpPr/>
                <p:nvPr/>
              </p:nvSpPr>
              <p:spPr>
                <a:xfrm>
                  <a:off x="11778596" y="2354644"/>
                  <a:ext cx="306103" cy="45719"/>
                </a:xfrm>
                <a:custGeom>
                  <a:avLst/>
                  <a:gdLst>
                    <a:gd name="connsiteX0" fmla="*/ 0 w 647700"/>
                    <a:gd name="connsiteY0" fmla="*/ 33699 h 54127"/>
                    <a:gd name="connsiteX1" fmla="*/ 185738 w 647700"/>
                    <a:gd name="connsiteY1" fmla="*/ 362 h 54127"/>
                    <a:gd name="connsiteX2" fmla="*/ 352425 w 647700"/>
                    <a:gd name="connsiteY2" fmla="*/ 52749 h 54127"/>
                    <a:gd name="connsiteX3" fmla="*/ 552450 w 647700"/>
                    <a:gd name="connsiteY3" fmla="*/ 38462 h 54127"/>
                    <a:gd name="connsiteX4" fmla="*/ 647700 w 647700"/>
                    <a:gd name="connsiteY4" fmla="*/ 33699 h 54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7700" h="54127">
                      <a:moveTo>
                        <a:pt x="0" y="33699"/>
                      </a:moveTo>
                      <a:cubicBezTo>
                        <a:pt x="63500" y="15443"/>
                        <a:pt x="127001" y="-2813"/>
                        <a:pt x="185738" y="362"/>
                      </a:cubicBezTo>
                      <a:cubicBezTo>
                        <a:pt x="244476" y="3537"/>
                        <a:pt x="291306" y="46399"/>
                        <a:pt x="352425" y="52749"/>
                      </a:cubicBezTo>
                      <a:cubicBezTo>
                        <a:pt x="413544" y="59099"/>
                        <a:pt x="503238" y="41637"/>
                        <a:pt x="552450" y="38462"/>
                      </a:cubicBezTo>
                      <a:cubicBezTo>
                        <a:pt x="601662" y="35287"/>
                        <a:pt x="624681" y="34493"/>
                        <a:pt x="647700" y="33699"/>
                      </a:cubicBezTo>
                    </a:path>
                  </a:pathLst>
                </a:custGeom>
                <a:noFill/>
                <a:ln w="76200">
                  <a:solidFill>
                    <a:srgbClr val="00B050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BB3DE28-A36D-417A-825C-37722D7137A5}"/>
                  </a:ext>
                </a:extLst>
              </p:cNvPr>
              <p:cNvSpPr/>
              <p:nvPr/>
            </p:nvSpPr>
            <p:spPr>
              <a:xfrm>
                <a:off x="8207703" y="4262155"/>
                <a:ext cx="644157" cy="6081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2" name="Graphic 271" descr="Ticket outline">
                <a:extLst>
                  <a:ext uri="{FF2B5EF4-FFF2-40B4-BE49-F238E27FC236}">
                    <a16:creationId xmlns:a16="http://schemas.microsoft.com/office/drawing/2014/main" id="{F13F0528-C5B1-4927-A3B6-4547574C9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8233305" y="4250639"/>
                <a:ext cx="588196" cy="58819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F105E1-57A8-4FDD-A57E-DCB99D60D4D7}"/>
                </a:ext>
              </a:extLst>
            </p:cNvPr>
            <p:cNvGrpSpPr/>
            <p:nvPr/>
          </p:nvGrpSpPr>
          <p:grpSpPr>
            <a:xfrm>
              <a:off x="12388021" y="1468242"/>
              <a:ext cx="2524639" cy="943005"/>
              <a:chOff x="-1594302" y="4567671"/>
              <a:chExt cx="2524639" cy="943005"/>
            </a:xfrm>
          </p:grpSpPr>
          <p:sp>
            <p:nvSpPr>
              <p:cNvPr id="275" name="Rectangle: Rounded Corners 274">
                <a:extLst>
                  <a:ext uri="{FF2B5EF4-FFF2-40B4-BE49-F238E27FC236}">
                    <a16:creationId xmlns:a16="http://schemas.microsoft.com/office/drawing/2014/main" id="{9C84F119-7714-43CF-808B-160EAF52F4FF}"/>
                  </a:ext>
                </a:extLst>
              </p:cNvPr>
              <p:cNvSpPr/>
              <p:nvPr/>
            </p:nvSpPr>
            <p:spPr>
              <a:xfrm>
                <a:off x="-1594302" y="4567671"/>
                <a:ext cx="2195689" cy="943005"/>
              </a:xfrm>
              <a:prstGeom prst="roundRect">
                <a:avLst>
                  <a:gd name="adj" fmla="val 1839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D08863F5-2A4B-4751-9F83-4E08FE98A79A}"/>
                  </a:ext>
                </a:extLst>
              </p:cNvPr>
              <p:cNvSpPr/>
              <p:nvPr/>
            </p:nvSpPr>
            <p:spPr>
              <a:xfrm>
                <a:off x="286180" y="4727533"/>
                <a:ext cx="644157" cy="60814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8" name="Graphic 277" descr="Ticket outline">
                <a:extLst>
                  <a:ext uri="{FF2B5EF4-FFF2-40B4-BE49-F238E27FC236}">
                    <a16:creationId xmlns:a16="http://schemas.microsoft.com/office/drawing/2014/main" id="{EA8FC3FE-1676-4D60-B225-D938D5110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311782" y="4716017"/>
                <a:ext cx="588196" cy="588196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AB31754-E527-4BCE-90F3-3AADEC99D8A1}"/>
                  </a:ext>
                </a:extLst>
              </p:cNvPr>
              <p:cNvGrpSpPr/>
              <p:nvPr/>
            </p:nvGrpSpPr>
            <p:grpSpPr>
              <a:xfrm>
                <a:off x="-1502164" y="4668984"/>
                <a:ext cx="1677632" cy="698230"/>
                <a:chOff x="6115666" y="4085327"/>
                <a:chExt cx="1677632" cy="698230"/>
              </a:xfrm>
            </p:grpSpPr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1A1E84A6-3955-41BE-8BD8-16B38B4D7623}"/>
                    </a:ext>
                  </a:extLst>
                </p:cNvPr>
                <p:cNvGrpSpPr/>
                <p:nvPr/>
              </p:nvGrpSpPr>
              <p:grpSpPr>
                <a:xfrm>
                  <a:off x="6115666" y="4140115"/>
                  <a:ext cx="1677632" cy="643442"/>
                  <a:chOff x="9468693" y="1906926"/>
                  <a:chExt cx="3061475" cy="1310675"/>
                </a:xfrm>
              </p:grpSpPr>
              <p:sp>
                <p:nvSpPr>
                  <p:cNvPr id="247" name="Freeform 212">
                    <a:extLst>
                      <a:ext uri="{FF2B5EF4-FFF2-40B4-BE49-F238E27FC236}">
                        <a16:creationId xmlns:a16="http://schemas.microsoft.com/office/drawing/2014/main" id="{A4564310-6801-4218-89B0-EE2D9AA2D2F7}"/>
                      </a:ext>
                    </a:extLst>
                  </p:cNvPr>
                  <p:cNvSpPr/>
                  <p:nvPr/>
                </p:nvSpPr>
                <p:spPr>
                  <a:xfrm>
                    <a:off x="9912634" y="2504028"/>
                    <a:ext cx="2375527" cy="713573"/>
                  </a:xfrm>
                  <a:custGeom>
                    <a:avLst/>
                    <a:gdLst>
                      <a:gd name="connsiteX0" fmla="*/ 0 w 3108960"/>
                      <a:gd name="connsiteY0" fmla="*/ 84406 h 788311"/>
                      <a:gd name="connsiteX1" fmla="*/ 478302 w 3108960"/>
                      <a:gd name="connsiteY1" fmla="*/ 70339 h 788311"/>
                      <a:gd name="connsiteX2" fmla="*/ 647114 w 3108960"/>
                      <a:gd name="connsiteY2" fmla="*/ 562708 h 788311"/>
                      <a:gd name="connsiteX3" fmla="*/ 1252025 w 3108960"/>
                      <a:gd name="connsiteY3" fmla="*/ 773723 h 788311"/>
                      <a:gd name="connsiteX4" fmla="*/ 1645920 w 3108960"/>
                      <a:gd name="connsiteY4" fmla="*/ 745588 h 788311"/>
                      <a:gd name="connsiteX5" fmla="*/ 2011680 w 3108960"/>
                      <a:gd name="connsiteY5" fmla="*/ 548640 h 788311"/>
                      <a:gd name="connsiteX6" fmla="*/ 2264899 w 3108960"/>
                      <a:gd name="connsiteY6" fmla="*/ 70339 h 788311"/>
                      <a:gd name="connsiteX7" fmla="*/ 2602523 w 3108960"/>
                      <a:gd name="connsiteY7" fmla="*/ 28136 h 788311"/>
                      <a:gd name="connsiteX8" fmla="*/ 3108960 w 3108960"/>
                      <a:gd name="connsiteY8" fmla="*/ 0 h 788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08960" h="788311">
                        <a:moveTo>
                          <a:pt x="0" y="84406"/>
                        </a:moveTo>
                        <a:cubicBezTo>
                          <a:pt x="185225" y="37514"/>
                          <a:pt x="370450" y="-9378"/>
                          <a:pt x="478302" y="70339"/>
                        </a:cubicBezTo>
                        <a:cubicBezTo>
                          <a:pt x="586154" y="150056"/>
                          <a:pt x="518160" y="445477"/>
                          <a:pt x="647114" y="562708"/>
                        </a:cubicBezTo>
                        <a:cubicBezTo>
                          <a:pt x="776068" y="679939"/>
                          <a:pt x="1085557" y="743243"/>
                          <a:pt x="1252025" y="773723"/>
                        </a:cubicBezTo>
                        <a:cubicBezTo>
                          <a:pt x="1418493" y="804203"/>
                          <a:pt x="1519311" y="783102"/>
                          <a:pt x="1645920" y="745588"/>
                        </a:cubicBezTo>
                        <a:cubicBezTo>
                          <a:pt x="1772529" y="708074"/>
                          <a:pt x="1908517" y="661181"/>
                          <a:pt x="2011680" y="548640"/>
                        </a:cubicBezTo>
                        <a:cubicBezTo>
                          <a:pt x="2114843" y="436099"/>
                          <a:pt x="2166425" y="157090"/>
                          <a:pt x="2264899" y="70339"/>
                        </a:cubicBezTo>
                        <a:cubicBezTo>
                          <a:pt x="2363373" y="-16412"/>
                          <a:pt x="2461846" y="39859"/>
                          <a:pt x="2602523" y="28136"/>
                        </a:cubicBezTo>
                        <a:cubicBezTo>
                          <a:pt x="2743200" y="16413"/>
                          <a:pt x="2926080" y="8206"/>
                          <a:pt x="3108960" y="0"/>
                        </a:cubicBezTo>
                      </a:path>
                    </a:pathLst>
                  </a:custGeom>
                  <a:noFill/>
                  <a:ln w="63500">
                    <a:solidFill>
                      <a:srgbClr val="7030A0">
                        <a:alpha val="7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48" name="Freeform 213">
                    <a:extLst>
                      <a:ext uri="{FF2B5EF4-FFF2-40B4-BE49-F238E27FC236}">
                        <a16:creationId xmlns:a16="http://schemas.microsoft.com/office/drawing/2014/main" id="{A8AD7F37-BC84-40DD-AE6D-B68DE6D0E7A1}"/>
                      </a:ext>
                    </a:extLst>
                  </p:cNvPr>
                  <p:cNvSpPr/>
                  <p:nvPr/>
                </p:nvSpPr>
                <p:spPr>
                  <a:xfrm>
                    <a:off x="10388246" y="2069962"/>
                    <a:ext cx="1199124" cy="316770"/>
                  </a:xfrm>
                  <a:custGeom>
                    <a:avLst/>
                    <a:gdLst>
                      <a:gd name="connsiteX0" fmla="*/ 0 w 1520213"/>
                      <a:gd name="connsiteY0" fmla="*/ 407963 h 436098"/>
                      <a:gd name="connsiteX1" fmla="*/ 281354 w 1520213"/>
                      <a:gd name="connsiteY1" fmla="*/ 70338 h 436098"/>
                      <a:gd name="connsiteX2" fmla="*/ 759656 w 1520213"/>
                      <a:gd name="connsiteY2" fmla="*/ 0 h 436098"/>
                      <a:gd name="connsiteX3" fmla="*/ 1153551 w 1520213"/>
                      <a:gd name="connsiteY3" fmla="*/ 70338 h 436098"/>
                      <a:gd name="connsiteX4" fmla="*/ 1463040 w 1520213"/>
                      <a:gd name="connsiteY4" fmla="*/ 267286 h 436098"/>
                      <a:gd name="connsiteX5" fmla="*/ 1519311 w 1520213"/>
                      <a:gd name="connsiteY5" fmla="*/ 436098 h 43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0213" h="436098">
                        <a:moveTo>
                          <a:pt x="0" y="407963"/>
                        </a:moveTo>
                        <a:cubicBezTo>
                          <a:pt x="77372" y="273147"/>
                          <a:pt x="154745" y="138332"/>
                          <a:pt x="281354" y="70338"/>
                        </a:cubicBezTo>
                        <a:cubicBezTo>
                          <a:pt x="407963" y="2344"/>
                          <a:pt x="614290" y="0"/>
                          <a:pt x="759656" y="0"/>
                        </a:cubicBezTo>
                        <a:cubicBezTo>
                          <a:pt x="905022" y="0"/>
                          <a:pt x="1036320" y="25790"/>
                          <a:pt x="1153551" y="70338"/>
                        </a:cubicBezTo>
                        <a:cubicBezTo>
                          <a:pt x="1270782" y="114886"/>
                          <a:pt x="1402080" y="206326"/>
                          <a:pt x="1463040" y="267286"/>
                        </a:cubicBezTo>
                        <a:cubicBezTo>
                          <a:pt x="1524000" y="328246"/>
                          <a:pt x="1521655" y="382172"/>
                          <a:pt x="1519311" y="436098"/>
                        </a:cubicBezTo>
                      </a:path>
                    </a:pathLst>
                  </a:custGeom>
                  <a:noFill/>
                  <a:ln w="63500">
                    <a:solidFill>
                      <a:schemeClr val="accent4">
                        <a:alpha val="7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49" name="Freeform 214">
                    <a:extLst>
                      <a:ext uri="{FF2B5EF4-FFF2-40B4-BE49-F238E27FC236}">
                        <a16:creationId xmlns:a16="http://schemas.microsoft.com/office/drawing/2014/main" id="{36EDA0FF-E25C-440A-BBF6-F56ABD613954}"/>
                      </a:ext>
                    </a:extLst>
                  </p:cNvPr>
                  <p:cNvSpPr/>
                  <p:nvPr/>
                </p:nvSpPr>
                <p:spPr>
                  <a:xfrm>
                    <a:off x="10419462" y="2565088"/>
                    <a:ext cx="1050953" cy="418726"/>
                  </a:xfrm>
                  <a:custGeom>
                    <a:avLst/>
                    <a:gdLst>
                      <a:gd name="connsiteX0" fmla="*/ 0 w 1420837"/>
                      <a:gd name="connsiteY0" fmla="*/ 0 h 484571"/>
                      <a:gd name="connsiteX1" fmla="*/ 126610 w 1420837"/>
                      <a:gd name="connsiteY1" fmla="*/ 337625 h 484571"/>
                      <a:gd name="connsiteX2" fmla="*/ 506437 w 1420837"/>
                      <a:gd name="connsiteY2" fmla="*/ 478302 h 484571"/>
                      <a:gd name="connsiteX3" fmla="*/ 928468 w 1420837"/>
                      <a:gd name="connsiteY3" fmla="*/ 436099 h 484571"/>
                      <a:gd name="connsiteX4" fmla="*/ 1266093 w 1420837"/>
                      <a:gd name="connsiteY4" fmla="*/ 225084 h 484571"/>
                      <a:gd name="connsiteX5" fmla="*/ 1420837 w 1420837"/>
                      <a:gd name="connsiteY5" fmla="*/ 0 h 48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20837" h="484571">
                        <a:moveTo>
                          <a:pt x="0" y="0"/>
                        </a:moveTo>
                        <a:cubicBezTo>
                          <a:pt x="21102" y="128954"/>
                          <a:pt x="42204" y="257908"/>
                          <a:pt x="126610" y="337625"/>
                        </a:cubicBezTo>
                        <a:cubicBezTo>
                          <a:pt x="211016" y="417342"/>
                          <a:pt x="372794" y="461890"/>
                          <a:pt x="506437" y="478302"/>
                        </a:cubicBezTo>
                        <a:cubicBezTo>
                          <a:pt x="640080" y="494714"/>
                          <a:pt x="801859" y="478302"/>
                          <a:pt x="928468" y="436099"/>
                        </a:cubicBezTo>
                        <a:cubicBezTo>
                          <a:pt x="1055077" y="393896"/>
                          <a:pt x="1184032" y="297767"/>
                          <a:pt x="1266093" y="225084"/>
                        </a:cubicBezTo>
                        <a:cubicBezTo>
                          <a:pt x="1348154" y="152401"/>
                          <a:pt x="1384495" y="76200"/>
                          <a:pt x="1420837" y="0"/>
                        </a:cubicBezTo>
                      </a:path>
                    </a:pathLst>
                  </a:custGeom>
                  <a:noFill/>
                  <a:ln w="63500">
                    <a:solidFill>
                      <a:schemeClr val="accent4">
                        <a:alpha val="7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AFD02021-DA96-4398-8764-BAC9A17FA9BA}"/>
                      </a:ext>
                    </a:extLst>
                  </p:cNvPr>
                  <p:cNvGrpSpPr/>
                  <p:nvPr/>
                </p:nvGrpSpPr>
                <p:grpSpPr>
                  <a:xfrm>
                    <a:off x="9912633" y="1906926"/>
                    <a:ext cx="2149341" cy="1221265"/>
                    <a:chOff x="8615703" y="1859598"/>
                    <a:chExt cx="2096422" cy="1221265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6">
                      <p14:nvContentPartPr>
                        <p14:cNvPr id="261" name="Ink 260">
                          <a:extLst>
                            <a:ext uri="{FF2B5EF4-FFF2-40B4-BE49-F238E27FC236}">
                              <a16:creationId xmlns:a16="http://schemas.microsoft.com/office/drawing/2014/main" id="{61ECAB7D-9407-4885-B36C-0C9E0083254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35442" y="1859598"/>
                        <a:ext cx="537312" cy="405246"/>
                      </p14:xfrm>
                    </p:contentPart>
                  </mc:Choice>
                  <mc:Fallback xmlns="">
                    <p:pic>
                      <p:nvPicPr>
                        <p:cNvPr id="147" name="Ink 146">
                          <a:extLst>
                            <a:ext uri="{FF2B5EF4-FFF2-40B4-BE49-F238E27FC236}">
                              <a16:creationId xmlns:a16="http://schemas.microsoft.com/office/drawing/2014/main" id="{776CF24E-3679-154E-B025-948062742A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622846" y="1847013"/>
                          <a:ext cx="562504" cy="4304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7">
                      <p14:nvContentPartPr>
                        <p14:cNvPr id="262" name="Ink 261">
                          <a:extLst>
                            <a:ext uri="{FF2B5EF4-FFF2-40B4-BE49-F238E27FC236}">
                              <a16:creationId xmlns:a16="http://schemas.microsoft.com/office/drawing/2014/main" id="{C6A7A11E-8AC0-4488-8FF0-2752A228FC3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57416" y="2409379"/>
                        <a:ext cx="680106" cy="671484"/>
                      </p14:xfrm>
                    </p:contentPart>
                  </mc:Choice>
                  <mc:Fallback xmlns="">
                    <p:pic>
                      <p:nvPicPr>
                        <p:cNvPr id="262" name="Ink 261">
                          <a:extLst>
                            <a:ext uri="{FF2B5EF4-FFF2-40B4-BE49-F238E27FC236}">
                              <a16:creationId xmlns:a16="http://schemas.microsoft.com/office/drawing/2014/main" id="{C6A7A11E-8AC0-4488-8FF0-2752A228FC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9540781" y="2390340"/>
                          <a:ext cx="713376" cy="708829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8">
                      <p14:nvContentPartPr>
                        <p14:cNvPr id="263" name="Ink 262">
                          <a:extLst>
                            <a:ext uri="{FF2B5EF4-FFF2-40B4-BE49-F238E27FC236}">
                              <a16:creationId xmlns:a16="http://schemas.microsoft.com/office/drawing/2014/main" id="{3AD629DD-D2B5-4319-B696-015CDC19241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01546" y="2412147"/>
                        <a:ext cx="652278" cy="668714"/>
                      </p14:xfrm>
                    </p:contentPart>
                  </mc:Choice>
                  <mc:Fallback xmlns="">
                    <p:pic>
                      <p:nvPicPr>
                        <p:cNvPr id="263" name="Ink 262">
                          <a:extLst>
                            <a:ext uri="{FF2B5EF4-FFF2-40B4-BE49-F238E27FC236}">
                              <a16:creationId xmlns:a16="http://schemas.microsoft.com/office/drawing/2014/main" id="{3AD629DD-D2B5-4319-B696-015CDC1924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8884903" y="2393104"/>
                          <a:ext cx="685564" cy="70680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9">
                      <p14:nvContentPartPr>
                        <p14:cNvPr id="264" name="Ink 263">
                          <a:extLst>
                            <a:ext uri="{FF2B5EF4-FFF2-40B4-BE49-F238E27FC236}">
                              <a16:creationId xmlns:a16="http://schemas.microsoft.com/office/drawing/2014/main" id="{81E9EB8A-9233-4A76-8736-365FC551E2D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64369" y="1869431"/>
                        <a:ext cx="646117" cy="391340"/>
                      </p14:xfrm>
                    </p:contentPart>
                  </mc:Choice>
                  <mc:Fallback xmlns="">
                    <p:pic>
                      <p:nvPicPr>
                        <p:cNvPr id="264" name="Ink 263">
                          <a:extLst>
                            <a:ext uri="{FF2B5EF4-FFF2-40B4-BE49-F238E27FC236}">
                              <a16:creationId xmlns:a16="http://schemas.microsoft.com/office/drawing/2014/main" id="{81E9EB8A-9233-4A76-8736-365FC551E2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8947720" y="1850377"/>
                          <a:ext cx="679415" cy="42944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0">
                      <p14:nvContentPartPr>
                        <p14:cNvPr id="265" name="Ink 264">
                          <a:extLst>
                            <a:ext uri="{FF2B5EF4-FFF2-40B4-BE49-F238E27FC236}">
                              <a16:creationId xmlns:a16="http://schemas.microsoft.com/office/drawing/2014/main" id="{3246C671-3B24-4BB8-BCE8-01B64AB0F62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615703" y="2376452"/>
                        <a:ext cx="211961" cy="42267"/>
                      </p14:xfrm>
                    </p:contentPart>
                  </mc:Choice>
                  <mc:Fallback xmlns="">
                    <p:pic>
                      <p:nvPicPr>
                        <p:cNvPr id="265" name="Ink 264">
                          <a:extLst>
                            <a:ext uri="{FF2B5EF4-FFF2-40B4-BE49-F238E27FC236}">
                              <a16:creationId xmlns:a16="http://schemas.microsoft.com/office/drawing/2014/main" id="{3246C671-3B24-4BB8-BCE8-01B64AB0F62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8599104" y="2357505"/>
                          <a:ext cx="245160" cy="8016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1">
                      <p14:nvContentPartPr>
                        <p14:cNvPr id="266" name="Ink 265">
                          <a:extLst>
                            <a:ext uri="{FF2B5EF4-FFF2-40B4-BE49-F238E27FC236}">
                              <a16:creationId xmlns:a16="http://schemas.microsoft.com/office/drawing/2014/main" id="{102F5274-60CC-4D16-9B4B-43135B67C4E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435724" y="2391263"/>
                        <a:ext cx="276401" cy="35722"/>
                      </p14:xfrm>
                    </p:contentPart>
                  </mc:Choice>
                  <mc:Fallback xmlns="">
                    <p:pic>
                      <p:nvPicPr>
                        <p:cNvPr id="266" name="Ink 265">
                          <a:extLst>
                            <a:ext uri="{FF2B5EF4-FFF2-40B4-BE49-F238E27FC236}">
                              <a16:creationId xmlns:a16="http://schemas.microsoft.com/office/drawing/2014/main" id="{102F5274-60CC-4D16-9B4B-43135B67C4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10419050" y="2372688"/>
                          <a:ext cx="309749" cy="72873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2">
                      <p14:nvContentPartPr>
                        <p14:cNvPr id="267" name="Ink 266">
                          <a:extLst>
                            <a:ext uri="{FF2B5EF4-FFF2-40B4-BE49-F238E27FC236}">
                              <a16:creationId xmlns:a16="http://schemas.microsoft.com/office/drawing/2014/main" id="{C2C88D03-85F2-487E-9B43-D3E3F85F172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27625" y="2371912"/>
                        <a:ext cx="963407" cy="104166"/>
                      </p14:xfrm>
                    </p:contentPart>
                  </mc:Choice>
                  <mc:Fallback xmlns="">
                    <p:pic>
                      <p:nvPicPr>
                        <p:cNvPr id="267" name="Ink 266">
                          <a:extLst>
                            <a:ext uri="{FF2B5EF4-FFF2-40B4-BE49-F238E27FC236}">
                              <a16:creationId xmlns:a16="http://schemas.microsoft.com/office/drawing/2014/main" id="{C2C88D03-85F2-487E-9B43-D3E3F85F172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9110970" y="2352839"/>
                          <a:ext cx="996716" cy="14231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p:sp>
                  <p:nvSpPr>
                    <p:cNvPr id="268" name="Multiply 223">
                      <a:extLst>
                        <a:ext uri="{FF2B5EF4-FFF2-40B4-BE49-F238E27FC236}">
                          <a16:creationId xmlns:a16="http://schemas.microsoft.com/office/drawing/2014/main" id="{8C3C8D5B-CD37-480C-98C0-5EA55DCAC6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96658" y="2259881"/>
                      <a:ext cx="405813" cy="346312"/>
                    </a:xfrm>
                    <a:prstGeom prst="mathMultiply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52" name="Cube 251">
                    <a:extLst>
                      <a:ext uri="{FF2B5EF4-FFF2-40B4-BE49-F238E27FC236}">
                        <a16:creationId xmlns:a16="http://schemas.microsoft.com/office/drawing/2014/main" id="{0A5A1707-FD1C-4EA7-A026-3AA9B48A83D2}"/>
                      </a:ext>
                    </a:extLst>
                  </p:cNvPr>
                  <p:cNvSpPr/>
                  <p:nvPr/>
                </p:nvSpPr>
                <p:spPr>
                  <a:xfrm>
                    <a:off x="10109171" y="2263595"/>
                    <a:ext cx="447911" cy="432150"/>
                  </a:xfrm>
                  <a:prstGeom prst="cub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 defTabSz="457200">
                      <a:defRPr/>
                    </a:pPr>
                    <a:endParaRPr lang="en-US" sz="2000" dirty="0">
                      <a:solidFill>
                        <a:prstClr val="black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53" name="Cube 252">
                    <a:extLst>
                      <a:ext uri="{FF2B5EF4-FFF2-40B4-BE49-F238E27FC236}">
                        <a16:creationId xmlns:a16="http://schemas.microsoft.com/office/drawing/2014/main" id="{94EF23F9-8644-4BB2-A863-730CD10D0FDC}"/>
                      </a:ext>
                    </a:extLst>
                  </p:cNvPr>
                  <p:cNvSpPr/>
                  <p:nvPr/>
                </p:nvSpPr>
                <p:spPr>
                  <a:xfrm>
                    <a:off x="11306706" y="2265478"/>
                    <a:ext cx="447911" cy="432150"/>
                  </a:xfrm>
                  <a:prstGeom prst="cub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 defTabSz="457200">
                      <a:defRPr/>
                    </a:pPr>
                    <a:endParaRPr lang="en-US" sz="2000" dirty="0">
                      <a:solidFill>
                        <a:prstClr val="black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54" name="Cube 253">
                    <a:extLst>
                      <a:ext uri="{FF2B5EF4-FFF2-40B4-BE49-F238E27FC236}">
                        <a16:creationId xmlns:a16="http://schemas.microsoft.com/office/drawing/2014/main" id="{6D6001DA-3BFA-4889-9A7B-E5DB430B28C2}"/>
                      </a:ext>
                    </a:extLst>
                  </p:cNvPr>
                  <p:cNvSpPr/>
                  <p:nvPr/>
                </p:nvSpPr>
                <p:spPr>
                  <a:xfrm>
                    <a:off x="9468693" y="2281456"/>
                    <a:ext cx="447911" cy="432150"/>
                  </a:xfrm>
                  <a:prstGeom prst="cub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 defTabSz="457200">
                      <a:defRPr/>
                    </a:pPr>
                    <a:endParaRPr lang="en-US" sz="2000" dirty="0">
                      <a:solidFill>
                        <a:prstClr val="black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55" name="Cube 254">
                    <a:extLst>
                      <a:ext uri="{FF2B5EF4-FFF2-40B4-BE49-F238E27FC236}">
                        <a16:creationId xmlns:a16="http://schemas.microsoft.com/office/drawing/2014/main" id="{BFB63D61-E0DC-4EDA-80DE-8102D4E53952}"/>
                      </a:ext>
                    </a:extLst>
                  </p:cNvPr>
                  <p:cNvSpPr/>
                  <p:nvPr/>
                </p:nvSpPr>
                <p:spPr>
                  <a:xfrm>
                    <a:off x="12082257" y="2265478"/>
                    <a:ext cx="447911" cy="432150"/>
                  </a:xfrm>
                  <a:prstGeom prst="cub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 defTabSz="457200">
                      <a:defRPr/>
                    </a:pPr>
                    <a:endParaRPr lang="en-US" sz="2000" dirty="0">
                      <a:solidFill>
                        <a:prstClr val="black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55FC224F-03CF-470B-B8EC-F845FA6B8FBC}"/>
                      </a:ext>
                    </a:extLst>
                  </p:cNvPr>
                  <p:cNvSpPr/>
                  <p:nvPr/>
                </p:nvSpPr>
                <p:spPr>
                  <a:xfrm>
                    <a:off x="9910874" y="2405918"/>
                    <a:ext cx="209460" cy="45720"/>
                  </a:xfrm>
                  <a:custGeom>
                    <a:avLst/>
                    <a:gdLst>
                      <a:gd name="connsiteX0" fmla="*/ 0 w 581025"/>
                      <a:gd name="connsiteY0" fmla="*/ 51704 h 61506"/>
                      <a:gd name="connsiteX1" fmla="*/ 185737 w 581025"/>
                      <a:gd name="connsiteY1" fmla="*/ 8841 h 61506"/>
                      <a:gd name="connsiteX2" fmla="*/ 309562 w 581025"/>
                      <a:gd name="connsiteY2" fmla="*/ 4079 h 61506"/>
                      <a:gd name="connsiteX3" fmla="*/ 409575 w 581025"/>
                      <a:gd name="connsiteY3" fmla="*/ 56466 h 61506"/>
                      <a:gd name="connsiteX4" fmla="*/ 581025 w 581025"/>
                      <a:gd name="connsiteY4" fmla="*/ 56466 h 61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1025" h="61506">
                        <a:moveTo>
                          <a:pt x="0" y="51704"/>
                        </a:moveTo>
                        <a:cubicBezTo>
                          <a:pt x="67071" y="34241"/>
                          <a:pt x="134143" y="16778"/>
                          <a:pt x="185737" y="8841"/>
                        </a:cubicBezTo>
                        <a:cubicBezTo>
                          <a:pt x="237331" y="904"/>
                          <a:pt x="272256" y="-3859"/>
                          <a:pt x="309562" y="4079"/>
                        </a:cubicBezTo>
                        <a:cubicBezTo>
                          <a:pt x="346868" y="12017"/>
                          <a:pt x="364331" y="47735"/>
                          <a:pt x="409575" y="56466"/>
                        </a:cubicBezTo>
                        <a:cubicBezTo>
                          <a:pt x="454819" y="65197"/>
                          <a:pt x="517922" y="60831"/>
                          <a:pt x="581025" y="56466"/>
                        </a:cubicBezTo>
                      </a:path>
                    </a:pathLst>
                  </a:custGeom>
                  <a:noFill/>
                  <a:ln w="76200">
                    <a:solidFill>
                      <a:srgbClr val="FF7C8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2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87E14A79-870B-4887-A8CE-0F8AB47DBA85}"/>
                      </a:ext>
                    </a:extLst>
                  </p:cNvPr>
                  <p:cNvSpPr/>
                  <p:nvPr/>
                </p:nvSpPr>
                <p:spPr>
                  <a:xfrm>
                    <a:off x="11778596" y="2354644"/>
                    <a:ext cx="306103" cy="45719"/>
                  </a:xfrm>
                  <a:custGeom>
                    <a:avLst/>
                    <a:gdLst>
                      <a:gd name="connsiteX0" fmla="*/ 0 w 647700"/>
                      <a:gd name="connsiteY0" fmla="*/ 33699 h 54127"/>
                      <a:gd name="connsiteX1" fmla="*/ 185738 w 647700"/>
                      <a:gd name="connsiteY1" fmla="*/ 362 h 54127"/>
                      <a:gd name="connsiteX2" fmla="*/ 352425 w 647700"/>
                      <a:gd name="connsiteY2" fmla="*/ 52749 h 54127"/>
                      <a:gd name="connsiteX3" fmla="*/ 552450 w 647700"/>
                      <a:gd name="connsiteY3" fmla="*/ 38462 h 54127"/>
                      <a:gd name="connsiteX4" fmla="*/ 647700 w 647700"/>
                      <a:gd name="connsiteY4" fmla="*/ 33699 h 54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7700" h="54127">
                        <a:moveTo>
                          <a:pt x="0" y="33699"/>
                        </a:moveTo>
                        <a:cubicBezTo>
                          <a:pt x="63500" y="15443"/>
                          <a:pt x="127001" y="-2813"/>
                          <a:pt x="185738" y="362"/>
                        </a:cubicBezTo>
                        <a:cubicBezTo>
                          <a:pt x="244476" y="3537"/>
                          <a:pt x="291306" y="46399"/>
                          <a:pt x="352425" y="52749"/>
                        </a:cubicBezTo>
                        <a:cubicBezTo>
                          <a:pt x="413544" y="59099"/>
                          <a:pt x="503238" y="41637"/>
                          <a:pt x="552450" y="38462"/>
                        </a:cubicBezTo>
                        <a:cubicBezTo>
                          <a:pt x="601662" y="35287"/>
                          <a:pt x="624681" y="34493"/>
                          <a:pt x="647700" y="33699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69" name="Freeform 249">
                  <a:extLst>
                    <a:ext uri="{FF2B5EF4-FFF2-40B4-BE49-F238E27FC236}">
                      <a16:creationId xmlns:a16="http://schemas.microsoft.com/office/drawing/2014/main" id="{E44A466E-5320-487D-A7D3-AA31E60058AF}"/>
                    </a:ext>
                  </a:extLst>
                </p:cNvPr>
                <p:cNvSpPr/>
                <p:nvPr/>
              </p:nvSpPr>
              <p:spPr>
                <a:xfrm>
                  <a:off x="6361113" y="4085327"/>
                  <a:ext cx="1191132" cy="291707"/>
                </a:xfrm>
                <a:custGeom>
                  <a:avLst/>
                  <a:gdLst>
                    <a:gd name="connsiteX0" fmla="*/ 0 w 2926080"/>
                    <a:gd name="connsiteY0" fmla="*/ 578959 h 649298"/>
                    <a:gd name="connsiteX1" fmla="*/ 422030 w 2926080"/>
                    <a:gd name="connsiteY1" fmla="*/ 578959 h 649298"/>
                    <a:gd name="connsiteX2" fmla="*/ 661181 w 2926080"/>
                    <a:gd name="connsiteY2" fmla="*/ 241335 h 649298"/>
                    <a:gd name="connsiteX3" fmla="*/ 1026941 w 2926080"/>
                    <a:gd name="connsiteY3" fmla="*/ 44387 h 649298"/>
                    <a:gd name="connsiteX4" fmla="*/ 1392701 w 2926080"/>
                    <a:gd name="connsiteY4" fmla="*/ 2184 h 649298"/>
                    <a:gd name="connsiteX5" fmla="*/ 1927273 w 2926080"/>
                    <a:gd name="connsiteY5" fmla="*/ 58455 h 649298"/>
                    <a:gd name="connsiteX6" fmla="*/ 2222695 w 2926080"/>
                    <a:gd name="connsiteY6" fmla="*/ 480485 h 649298"/>
                    <a:gd name="connsiteX7" fmla="*/ 2293033 w 2926080"/>
                    <a:gd name="connsiteY7" fmla="*/ 621162 h 649298"/>
                    <a:gd name="connsiteX8" fmla="*/ 2926080 w 2926080"/>
                    <a:gd name="connsiteY8" fmla="*/ 649298 h 649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6080" h="649298">
                      <a:moveTo>
                        <a:pt x="0" y="578959"/>
                      </a:moveTo>
                      <a:cubicBezTo>
                        <a:pt x="155916" y="607094"/>
                        <a:pt x="311833" y="635230"/>
                        <a:pt x="422030" y="578959"/>
                      </a:cubicBezTo>
                      <a:cubicBezTo>
                        <a:pt x="532227" y="522688"/>
                        <a:pt x="560362" y="330430"/>
                        <a:pt x="661181" y="241335"/>
                      </a:cubicBezTo>
                      <a:cubicBezTo>
                        <a:pt x="762000" y="152240"/>
                        <a:pt x="905021" y="84245"/>
                        <a:pt x="1026941" y="44387"/>
                      </a:cubicBezTo>
                      <a:cubicBezTo>
                        <a:pt x="1148861" y="4529"/>
                        <a:pt x="1242646" y="-161"/>
                        <a:pt x="1392701" y="2184"/>
                      </a:cubicBezTo>
                      <a:cubicBezTo>
                        <a:pt x="1542756" y="4529"/>
                        <a:pt x="1788941" y="-21262"/>
                        <a:pt x="1927273" y="58455"/>
                      </a:cubicBezTo>
                      <a:cubicBezTo>
                        <a:pt x="2065605" y="138172"/>
                        <a:pt x="2161735" y="386700"/>
                        <a:pt x="2222695" y="480485"/>
                      </a:cubicBezTo>
                      <a:cubicBezTo>
                        <a:pt x="2283655" y="574269"/>
                        <a:pt x="2175802" y="593027"/>
                        <a:pt x="2293033" y="621162"/>
                      </a:cubicBezTo>
                      <a:cubicBezTo>
                        <a:pt x="2410264" y="649297"/>
                        <a:pt x="2668172" y="649297"/>
                        <a:pt x="2926080" y="649298"/>
                      </a:cubicBezTo>
                    </a:path>
                  </a:pathLst>
                </a:custGeom>
                <a:noFill/>
                <a:ln w="63500">
                  <a:solidFill>
                    <a:srgbClr val="7030A0">
                      <a:alpha val="7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301" name="Rectangle: Rounded Corners 68">
            <a:extLst>
              <a:ext uri="{FF2B5EF4-FFF2-40B4-BE49-F238E27FC236}">
                <a16:creationId xmlns:a16="http://schemas.microsoft.com/office/drawing/2014/main" id="{C30EE75B-1E09-44DE-82AB-C02292E0E683}"/>
              </a:ext>
            </a:extLst>
          </p:cNvPr>
          <p:cNvSpPr/>
          <p:nvPr/>
        </p:nvSpPr>
        <p:spPr>
          <a:xfrm>
            <a:off x="1712480" y="4143118"/>
            <a:ext cx="2254303" cy="927858"/>
          </a:xfrm>
          <a:prstGeom prst="roundRect">
            <a:avLst/>
          </a:prstGeom>
          <a:noFill/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ARROW’s formulation</a:t>
            </a:r>
            <a:endParaRPr lang="en-US" sz="24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2" name="Arrow: Right 301">
            <a:extLst>
              <a:ext uri="{FF2B5EF4-FFF2-40B4-BE49-F238E27FC236}">
                <a16:creationId xmlns:a16="http://schemas.microsoft.com/office/drawing/2014/main" id="{3FAA8660-F404-4291-87AA-EF87717F4A93}"/>
              </a:ext>
            </a:extLst>
          </p:cNvPr>
          <p:cNvSpPr/>
          <p:nvPr/>
        </p:nvSpPr>
        <p:spPr>
          <a:xfrm rot="10800000">
            <a:off x="3995870" y="4420185"/>
            <a:ext cx="984050" cy="33103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4A248C4E-9E98-4EA3-BACA-918900D7F70E}"/>
              </a:ext>
            </a:extLst>
          </p:cNvPr>
          <p:cNvSpPr txBox="1"/>
          <p:nvPr/>
        </p:nvSpPr>
        <p:spPr>
          <a:xfrm>
            <a:off x="8265162" y="4809448"/>
            <a:ext cx="3691438" cy="12618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Linear program (LP)</a:t>
            </a: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Fast runtime on today’s WANs.</a:t>
            </a:r>
            <a:endParaRPr lang="en-US" sz="24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8" name="Slide Number Placeholder 3">
            <a:extLst>
              <a:ext uri="{FF2B5EF4-FFF2-40B4-BE49-F238E27FC236}">
                <a16:creationId xmlns:a16="http://schemas.microsoft.com/office/drawing/2014/main" id="{35EB2C1F-3FC4-4EF3-9C62-C9549027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2716FC3-E6A2-3641-B376-43D431E8A209}"/>
              </a:ext>
            </a:extLst>
          </p:cNvPr>
          <p:cNvSpPr txBox="1"/>
          <p:nvPr/>
        </p:nvSpPr>
        <p:spPr>
          <a:xfrm>
            <a:off x="5958951" y="3117054"/>
            <a:ext cx="4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</p:txBody>
      </p:sp>
      <p:sp>
        <p:nvSpPr>
          <p:cNvPr id="131" name="Freeform 31">
            <a:extLst>
              <a:ext uri="{FF2B5EF4-FFF2-40B4-BE49-F238E27FC236}">
                <a16:creationId xmlns:a16="http://schemas.microsoft.com/office/drawing/2014/main" id="{9F55C0DE-365A-42DD-84B1-F7650227DB81}"/>
              </a:ext>
            </a:extLst>
          </p:cNvPr>
          <p:cNvSpPr/>
          <p:nvPr/>
        </p:nvSpPr>
        <p:spPr>
          <a:xfrm>
            <a:off x="5285460" y="2494803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2" name="Freeform 31">
            <a:extLst>
              <a:ext uri="{FF2B5EF4-FFF2-40B4-BE49-F238E27FC236}">
                <a16:creationId xmlns:a16="http://schemas.microsoft.com/office/drawing/2014/main" id="{F16E0246-5127-4A27-9ABE-78BC6A69B285}"/>
              </a:ext>
            </a:extLst>
          </p:cNvPr>
          <p:cNvSpPr/>
          <p:nvPr/>
        </p:nvSpPr>
        <p:spPr>
          <a:xfrm>
            <a:off x="5819236" y="2563856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3" name="Freeform 31">
            <a:extLst>
              <a:ext uri="{FF2B5EF4-FFF2-40B4-BE49-F238E27FC236}">
                <a16:creationId xmlns:a16="http://schemas.microsoft.com/office/drawing/2014/main" id="{E8DA97AA-ED20-4722-9488-40F00639D75E}"/>
              </a:ext>
            </a:extLst>
          </p:cNvPr>
          <p:cNvSpPr/>
          <p:nvPr/>
        </p:nvSpPr>
        <p:spPr>
          <a:xfrm>
            <a:off x="6394870" y="2493726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13D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4" name="Freeform 31">
            <a:extLst>
              <a:ext uri="{FF2B5EF4-FFF2-40B4-BE49-F238E27FC236}">
                <a16:creationId xmlns:a16="http://schemas.microsoft.com/office/drawing/2014/main" id="{9F1DF4C2-F8F9-4A3B-8986-15452D803626}"/>
              </a:ext>
            </a:extLst>
          </p:cNvPr>
          <p:cNvSpPr/>
          <p:nvPr/>
        </p:nvSpPr>
        <p:spPr>
          <a:xfrm>
            <a:off x="5777347" y="2890867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9B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5" name="Freeform 31">
            <a:extLst>
              <a:ext uri="{FF2B5EF4-FFF2-40B4-BE49-F238E27FC236}">
                <a16:creationId xmlns:a16="http://schemas.microsoft.com/office/drawing/2014/main" id="{3E2FB2DB-02C5-4E4D-9713-7EEADB68E97E}"/>
              </a:ext>
            </a:extLst>
          </p:cNvPr>
          <p:cNvSpPr/>
          <p:nvPr/>
        </p:nvSpPr>
        <p:spPr>
          <a:xfrm>
            <a:off x="7141832" y="2373980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6" name="Freeform 31">
            <a:extLst>
              <a:ext uri="{FF2B5EF4-FFF2-40B4-BE49-F238E27FC236}">
                <a16:creationId xmlns:a16="http://schemas.microsoft.com/office/drawing/2014/main" id="{B325DBEF-C68F-40AB-8BB0-991B99E6D713}"/>
              </a:ext>
            </a:extLst>
          </p:cNvPr>
          <p:cNvSpPr/>
          <p:nvPr/>
        </p:nvSpPr>
        <p:spPr>
          <a:xfrm>
            <a:off x="7675608" y="2443033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7" name="Freeform 31">
            <a:extLst>
              <a:ext uri="{FF2B5EF4-FFF2-40B4-BE49-F238E27FC236}">
                <a16:creationId xmlns:a16="http://schemas.microsoft.com/office/drawing/2014/main" id="{53E8365C-A88A-4283-A3E2-46069797605A}"/>
              </a:ext>
            </a:extLst>
          </p:cNvPr>
          <p:cNvSpPr/>
          <p:nvPr/>
        </p:nvSpPr>
        <p:spPr>
          <a:xfrm>
            <a:off x="8251242" y="2372903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13D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8" name="Freeform 31">
            <a:extLst>
              <a:ext uri="{FF2B5EF4-FFF2-40B4-BE49-F238E27FC236}">
                <a16:creationId xmlns:a16="http://schemas.microsoft.com/office/drawing/2014/main" id="{AA8ADA35-3305-4D68-BB74-B01305C42C73}"/>
              </a:ext>
            </a:extLst>
          </p:cNvPr>
          <p:cNvSpPr/>
          <p:nvPr/>
        </p:nvSpPr>
        <p:spPr>
          <a:xfrm>
            <a:off x="7633719" y="2770044"/>
            <a:ext cx="459603" cy="74108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2700">
            <a:solidFill>
              <a:srgbClr val="9B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39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26"/>
    </mc:Choice>
    <mc:Fallback xmlns="">
      <p:transition spd="slow" advTm="51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27005 -0.0009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27292 -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26784 -0.002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1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26641 -0.0032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16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2707 0.000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27031 0.0016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27409 0.0041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20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27084 -0.0023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-11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26927 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6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27135 -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26041 0.0006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26862 0.0004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4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27006 0.0004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5" y="74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0.27279 0.0011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4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0" grpId="0" animBg="1"/>
      <p:bldP spid="80" grpId="0" animBg="1"/>
      <p:bldP spid="81" grpId="0"/>
      <p:bldP spid="96" grpId="0"/>
      <p:bldP spid="97" grpId="0"/>
      <p:bldP spid="121" grpId="0" animBg="1"/>
      <p:bldP spid="211" grpId="0" animBg="1"/>
      <p:bldP spid="212" grpId="0"/>
      <p:bldP spid="301" grpId="1" animBg="1"/>
      <p:bldP spid="302" grpId="0" animBg="1"/>
      <p:bldP spid="303" grpId="0" animBg="1"/>
      <p:bldP spid="130" grpId="0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F2F7-1160-4C3B-AF1C-FD41952A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Handling wavelength reconfiguration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4EEE5-428F-4A83-9070-0F624C12CBCA}"/>
              </a:ext>
            </a:extLst>
          </p:cNvPr>
          <p:cNvSpPr txBox="1"/>
          <p:nvPr/>
        </p:nvSpPr>
        <p:spPr>
          <a:xfrm>
            <a:off x="849630" y="2439353"/>
            <a:ext cx="1099947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 the optical hardware support fast wavelengths reconfiguration?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AC725-D9E1-49D0-A2D6-D88073F7FDC2}"/>
              </a:ext>
            </a:extLst>
          </p:cNvPr>
          <p:cNvSpPr/>
          <p:nvPr/>
        </p:nvSpPr>
        <p:spPr>
          <a:xfrm>
            <a:off x="849630" y="4098704"/>
            <a:ext cx="10999470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Amplifiers add several minutes of delay when reconfiguring wavelengths.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FDB67-27BE-4FA4-ACD3-753627E4532C}"/>
              </a:ext>
            </a:extLst>
          </p:cNvPr>
          <p:cNvSpPr txBox="1"/>
          <p:nvPr/>
        </p:nvSpPr>
        <p:spPr>
          <a:xfrm>
            <a:off x="849630" y="1776957"/>
            <a:ext cx="468757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9F19E-B08E-477C-9900-588212682062}"/>
              </a:ext>
            </a:extLst>
          </p:cNvPr>
          <p:cNvSpPr txBox="1"/>
          <p:nvPr/>
        </p:nvSpPr>
        <p:spPr>
          <a:xfrm>
            <a:off x="838200" y="3490233"/>
            <a:ext cx="469900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Decades-old challenge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1F87CC-8323-437C-B359-EDF076C2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BF4814-1962-CE4D-A71B-C0E75FF969FC}"/>
              </a:ext>
            </a:extLst>
          </p:cNvPr>
          <p:cNvSpPr/>
          <p:nvPr/>
        </p:nvSpPr>
        <p:spPr>
          <a:xfrm>
            <a:off x="849629" y="5774098"/>
            <a:ext cx="10999470" cy="523220"/>
          </a:xfrm>
          <a:prstGeom prst="rect">
            <a:avLst/>
          </a:prstGeom>
          <a:solidFill>
            <a:srgbClr val="B435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noise to avoid amplifier adjustments by fully populating the fibers.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CC85B-1D00-0945-95A9-A5E6B0F22659}"/>
              </a:ext>
            </a:extLst>
          </p:cNvPr>
          <p:cNvSpPr txBox="1"/>
          <p:nvPr/>
        </p:nvSpPr>
        <p:spPr>
          <a:xfrm>
            <a:off x="849630" y="5154197"/>
            <a:ext cx="468757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ARROW’s approach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99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44"/>
    </mc:Choice>
    <mc:Fallback xmlns="">
      <p:transition spd="slow" advTm="30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0415-2151-E64E-9F4D-D0340FB5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987831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How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fast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can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reconfigure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wavelengths?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79EE20D-7863-3A4F-8E43-497191714993}"/>
              </a:ext>
            </a:extLst>
          </p:cNvPr>
          <p:cNvSpPr/>
          <p:nvPr/>
        </p:nvSpPr>
        <p:spPr>
          <a:xfrm>
            <a:off x="812800" y="1992928"/>
            <a:ext cx="4805723" cy="9035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fiber’s active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wavelength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number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changed (</a:t>
            </a:r>
            <a:r>
              <a:rPr lang="el-GR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1 -&gt; </a:t>
            </a:r>
            <a:r>
              <a:rPr lang="el-GR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1+</a:t>
            </a:r>
            <a:r>
              <a:rPr lang="el-GR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2)</a:t>
            </a:r>
            <a:endParaRPr lang="en-US" sz="24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C8996A0-E77B-4D44-B43B-9446B2331E3A}"/>
              </a:ext>
            </a:extLst>
          </p:cNvPr>
          <p:cNvSpPr/>
          <p:nvPr/>
        </p:nvSpPr>
        <p:spPr>
          <a:xfrm>
            <a:off x="812800" y="3342617"/>
            <a:ext cx="4805723" cy="903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fiber’s amplifiers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adjustment required</a:t>
            </a:r>
            <a:endParaRPr lang="en-US" sz="24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0" name="Down Arrow 99">
            <a:extLst>
              <a:ext uri="{FF2B5EF4-FFF2-40B4-BE49-F238E27FC236}">
                <a16:creationId xmlns:a16="http://schemas.microsoft.com/office/drawing/2014/main" id="{3FA80D03-BFC7-B94A-969A-AFEE3638585B}"/>
              </a:ext>
            </a:extLst>
          </p:cNvPr>
          <p:cNvSpPr/>
          <p:nvPr/>
        </p:nvSpPr>
        <p:spPr>
          <a:xfrm>
            <a:off x="2908586" y="2902537"/>
            <a:ext cx="614150" cy="4162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E15F3D5-C117-DD45-B11B-F123F2B3815E}"/>
              </a:ext>
            </a:extLst>
          </p:cNvPr>
          <p:cNvSpPr/>
          <p:nvPr/>
        </p:nvSpPr>
        <p:spPr>
          <a:xfrm>
            <a:off x="807971" y="4675514"/>
            <a:ext cx="4805723" cy="90348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Amplifier adjustments takes minutes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3" name="Down Arrow 99">
            <a:extLst>
              <a:ext uri="{FF2B5EF4-FFF2-40B4-BE49-F238E27FC236}">
                <a16:creationId xmlns:a16="http://schemas.microsoft.com/office/drawing/2014/main" id="{07806FA6-ECA7-426B-9D26-F5583447DC5C}"/>
              </a:ext>
            </a:extLst>
          </p:cNvPr>
          <p:cNvSpPr/>
          <p:nvPr/>
        </p:nvSpPr>
        <p:spPr>
          <a:xfrm>
            <a:off x="2908586" y="4252704"/>
            <a:ext cx="614150" cy="41620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: Shape 262">
            <a:extLst>
              <a:ext uri="{FF2B5EF4-FFF2-40B4-BE49-F238E27FC236}">
                <a16:creationId xmlns:a16="http://schemas.microsoft.com/office/drawing/2014/main" id="{C8425480-449E-4B71-B81B-B5067D0D85F6}"/>
              </a:ext>
            </a:extLst>
          </p:cNvPr>
          <p:cNvSpPr/>
          <p:nvPr/>
        </p:nvSpPr>
        <p:spPr>
          <a:xfrm rot="10800000">
            <a:off x="6682160" y="4003446"/>
            <a:ext cx="4370732" cy="204255"/>
          </a:xfrm>
          <a:custGeom>
            <a:avLst/>
            <a:gdLst>
              <a:gd name="connsiteX0" fmla="*/ 2141316 w 2141316"/>
              <a:gd name="connsiteY0" fmla="*/ 370520 h 405244"/>
              <a:gd name="connsiteX1" fmla="*/ 1053296 w 2141316"/>
              <a:gd name="connsiteY1" fmla="*/ 130 h 405244"/>
              <a:gd name="connsiteX2" fmla="*/ 0 w 2141316"/>
              <a:gd name="connsiteY2" fmla="*/ 405244 h 405244"/>
              <a:gd name="connsiteX3" fmla="*/ 0 w 2141316"/>
              <a:gd name="connsiteY3" fmla="*/ 405244 h 40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1316" h="405244">
                <a:moveTo>
                  <a:pt x="2141316" y="370520"/>
                </a:moveTo>
                <a:cubicBezTo>
                  <a:pt x="1775749" y="182431"/>
                  <a:pt x="1410182" y="-5657"/>
                  <a:pt x="1053296" y="130"/>
                </a:cubicBezTo>
                <a:cubicBezTo>
                  <a:pt x="696410" y="5917"/>
                  <a:pt x="0" y="405244"/>
                  <a:pt x="0" y="405244"/>
                </a:cubicBezTo>
                <a:lnTo>
                  <a:pt x="0" y="40524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" name="Freeform: Shape 262">
            <a:extLst>
              <a:ext uri="{FF2B5EF4-FFF2-40B4-BE49-F238E27FC236}">
                <a16:creationId xmlns:a16="http://schemas.microsoft.com/office/drawing/2014/main" id="{E09A604A-D544-4075-9848-3DF089BDDBBF}"/>
              </a:ext>
            </a:extLst>
          </p:cNvPr>
          <p:cNvSpPr/>
          <p:nvPr/>
        </p:nvSpPr>
        <p:spPr>
          <a:xfrm>
            <a:off x="6759996" y="3558610"/>
            <a:ext cx="4195125" cy="204255"/>
          </a:xfrm>
          <a:custGeom>
            <a:avLst/>
            <a:gdLst>
              <a:gd name="connsiteX0" fmla="*/ 2141316 w 2141316"/>
              <a:gd name="connsiteY0" fmla="*/ 370520 h 405244"/>
              <a:gd name="connsiteX1" fmla="*/ 1053296 w 2141316"/>
              <a:gd name="connsiteY1" fmla="*/ 130 h 405244"/>
              <a:gd name="connsiteX2" fmla="*/ 0 w 2141316"/>
              <a:gd name="connsiteY2" fmla="*/ 405244 h 405244"/>
              <a:gd name="connsiteX3" fmla="*/ 0 w 2141316"/>
              <a:gd name="connsiteY3" fmla="*/ 405244 h 40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1316" h="405244">
                <a:moveTo>
                  <a:pt x="2141316" y="370520"/>
                </a:moveTo>
                <a:cubicBezTo>
                  <a:pt x="1775749" y="182431"/>
                  <a:pt x="1410182" y="-5657"/>
                  <a:pt x="1053296" y="130"/>
                </a:cubicBezTo>
                <a:cubicBezTo>
                  <a:pt x="696410" y="5917"/>
                  <a:pt x="0" y="405244"/>
                  <a:pt x="0" y="405244"/>
                </a:cubicBezTo>
                <a:lnTo>
                  <a:pt x="0" y="40524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9A7D786-6E95-4DA2-A1AA-DFAA825F04D5}"/>
              </a:ext>
            </a:extLst>
          </p:cNvPr>
          <p:cNvSpPr txBox="1"/>
          <p:nvPr/>
        </p:nvSpPr>
        <p:spPr>
          <a:xfrm>
            <a:off x="8719283" y="2975805"/>
            <a:ext cx="77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failure</a:t>
            </a:r>
          </a:p>
        </p:txBody>
      </p:sp>
      <p:sp>
        <p:nvSpPr>
          <p:cNvPr id="105" name="Freeform: Shape 286">
            <a:extLst>
              <a:ext uri="{FF2B5EF4-FFF2-40B4-BE49-F238E27FC236}">
                <a16:creationId xmlns:a16="http://schemas.microsoft.com/office/drawing/2014/main" id="{2C3363C5-3A45-43FE-9F31-BE7A1D945852}"/>
              </a:ext>
            </a:extLst>
          </p:cNvPr>
          <p:cNvSpPr/>
          <p:nvPr/>
        </p:nvSpPr>
        <p:spPr>
          <a:xfrm rot="10800000">
            <a:off x="6783406" y="4063326"/>
            <a:ext cx="4171694" cy="235483"/>
          </a:xfrm>
          <a:custGeom>
            <a:avLst/>
            <a:gdLst>
              <a:gd name="connsiteX0" fmla="*/ 2141316 w 2141316"/>
              <a:gd name="connsiteY0" fmla="*/ 370520 h 405244"/>
              <a:gd name="connsiteX1" fmla="*/ 1053296 w 2141316"/>
              <a:gd name="connsiteY1" fmla="*/ 130 h 405244"/>
              <a:gd name="connsiteX2" fmla="*/ 0 w 2141316"/>
              <a:gd name="connsiteY2" fmla="*/ 405244 h 405244"/>
              <a:gd name="connsiteX3" fmla="*/ 0 w 2141316"/>
              <a:gd name="connsiteY3" fmla="*/ 405244 h 40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1316" h="405244">
                <a:moveTo>
                  <a:pt x="2141316" y="370520"/>
                </a:moveTo>
                <a:cubicBezTo>
                  <a:pt x="1775749" y="182431"/>
                  <a:pt x="1410182" y="-5657"/>
                  <a:pt x="1053296" y="130"/>
                </a:cubicBezTo>
                <a:cubicBezTo>
                  <a:pt x="696410" y="5917"/>
                  <a:pt x="0" y="405244"/>
                  <a:pt x="0" y="405244"/>
                </a:cubicBezTo>
                <a:lnTo>
                  <a:pt x="0" y="405244"/>
                </a:lnTo>
              </a:path>
            </a:pathLst>
          </a:custGeom>
          <a:noFill/>
          <a:ln w="50800">
            <a:solidFill>
              <a:schemeClr val="accent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81BD665-59EE-4EEB-9F47-86CCF2C9A63A}"/>
              </a:ext>
            </a:extLst>
          </p:cNvPr>
          <p:cNvSpPr txBox="1"/>
          <p:nvPr/>
        </p:nvSpPr>
        <p:spPr>
          <a:xfrm>
            <a:off x="7584187" y="37318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98DEEF1-7C5C-4C17-8DF5-66C2A38F81D7}"/>
              </a:ext>
            </a:extLst>
          </p:cNvPr>
          <p:cNvSpPr txBox="1"/>
          <p:nvPr/>
        </p:nvSpPr>
        <p:spPr>
          <a:xfrm>
            <a:off x="7609934" y="30898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115" name="Freeform 80">
            <a:extLst>
              <a:ext uri="{FF2B5EF4-FFF2-40B4-BE49-F238E27FC236}">
                <a16:creationId xmlns:a16="http://schemas.microsoft.com/office/drawing/2014/main" id="{09A297C5-00A6-4381-B42D-93BBCDD97566}"/>
              </a:ext>
            </a:extLst>
          </p:cNvPr>
          <p:cNvSpPr/>
          <p:nvPr/>
        </p:nvSpPr>
        <p:spPr>
          <a:xfrm>
            <a:off x="6805299" y="3478852"/>
            <a:ext cx="4156796" cy="212369"/>
          </a:xfrm>
          <a:custGeom>
            <a:avLst/>
            <a:gdLst>
              <a:gd name="connsiteX0" fmla="*/ 0 w 3739732"/>
              <a:gd name="connsiteY0" fmla="*/ 170882 h 170882"/>
              <a:gd name="connsiteX1" fmla="*/ 547545 w 3739732"/>
              <a:gd name="connsiteY1" fmla="*/ 94226 h 170882"/>
              <a:gd name="connsiteX2" fmla="*/ 1023909 w 3739732"/>
              <a:gd name="connsiteY2" fmla="*/ 55898 h 170882"/>
              <a:gd name="connsiteX3" fmla="*/ 1544077 w 3739732"/>
              <a:gd name="connsiteY3" fmla="*/ 12094 h 170882"/>
              <a:gd name="connsiteX4" fmla="*/ 2025916 w 3739732"/>
              <a:gd name="connsiteY4" fmla="*/ 1143 h 170882"/>
              <a:gd name="connsiteX5" fmla="*/ 2502280 w 3739732"/>
              <a:gd name="connsiteY5" fmla="*/ 33996 h 170882"/>
              <a:gd name="connsiteX6" fmla="*/ 3153859 w 3739732"/>
              <a:gd name="connsiteY6" fmla="*/ 88750 h 170882"/>
              <a:gd name="connsiteX7" fmla="*/ 3586419 w 3739732"/>
              <a:gd name="connsiteY7" fmla="*/ 143505 h 170882"/>
              <a:gd name="connsiteX8" fmla="*/ 3739732 w 3739732"/>
              <a:gd name="connsiteY8" fmla="*/ 159931 h 17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9732" h="170882">
                <a:moveTo>
                  <a:pt x="0" y="170882"/>
                </a:moveTo>
                <a:cubicBezTo>
                  <a:pt x="188446" y="142136"/>
                  <a:pt x="376893" y="113390"/>
                  <a:pt x="547545" y="94226"/>
                </a:cubicBezTo>
                <a:cubicBezTo>
                  <a:pt x="718197" y="75062"/>
                  <a:pt x="1023909" y="55898"/>
                  <a:pt x="1023909" y="55898"/>
                </a:cubicBezTo>
                <a:cubicBezTo>
                  <a:pt x="1189998" y="42209"/>
                  <a:pt x="1377076" y="21220"/>
                  <a:pt x="1544077" y="12094"/>
                </a:cubicBezTo>
                <a:cubicBezTo>
                  <a:pt x="1711078" y="2968"/>
                  <a:pt x="1866216" y="-2507"/>
                  <a:pt x="2025916" y="1143"/>
                </a:cubicBezTo>
                <a:cubicBezTo>
                  <a:pt x="2185616" y="4793"/>
                  <a:pt x="2502280" y="33996"/>
                  <a:pt x="2502280" y="33996"/>
                </a:cubicBezTo>
                <a:lnTo>
                  <a:pt x="3153859" y="88750"/>
                </a:lnTo>
                <a:cubicBezTo>
                  <a:pt x="3334549" y="107001"/>
                  <a:pt x="3488774" y="131641"/>
                  <a:pt x="3586419" y="143505"/>
                </a:cubicBezTo>
                <a:cubicBezTo>
                  <a:pt x="3684065" y="155368"/>
                  <a:pt x="3711898" y="157649"/>
                  <a:pt x="3739732" y="159931"/>
                </a:cubicBezTo>
              </a:path>
            </a:pathLst>
          </a:custGeom>
          <a:noFill/>
          <a:ln w="508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6" name="Isosceles Triangle 277">
            <a:extLst>
              <a:ext uri="{FF2B5EF4-FFF2-40B4-BE49-F238E27FC236}">
                <a16:creationId xmlns:a16="http://schemas.microsoft.com/office/drawing/2014/main" id="{2C2D7536-7962-4CE3-8EC9-90E177DBAAEF}"/>
              </a:ext>
            </a:extLst>
          </p:cNvPr>
          <p:cNvSpPr/>
          <p:nvPr/>
        </p:nvSpPr>
        <p:spPr>
          <a:xfrm rot="5400000">
            <a:off x="9383278" y="3460360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7" name="Isosceles Triangle 277">
            <a:extLst>
              <a:ext uri="{FF2B5EF4-FFF2-40B4-BE49-F238E27FC236}">
                <a16:creationId xmlns:a16="http://schemas.microsoft.com/office/drawing/2014/main" id="{DAB3C84C-B97D-43FC-ACDA-0A519178580B}"/>
              </a:ext>
            </a:extLst>
          </p:cNvPr>
          <p:cNvSpPr/>
          <p:nvPr/>
        </p:nvSpPr>
        <p:spPr>
          <a:xfrm rot="5400000">
            <a:off x="9928513" y="3518808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8" name="Isosceles Triangle 277">
            <a:extLst>
              <a:ext uri="{FF2B5EF4-FFF2-40B4-BE49-F238E27FC236}">
                <a16:creationId xmlns:a16="http://schemas.microsoft.com/office/drawing/2014/main" id="{3C7A9A2A-B783-4FB7-BF65-2CC86D33A9D7}"/>
              </a:ext>
            </a:extLst>
          </p:cNvPr>
          <p:cNvSpPr/>
          <p:nvPr/>
        </p:nvSpPr>
        <p:spPr>
          <a:xfrm rot="5400000">
            <a:off x="10456635" y="3593340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9" name="Isosceles Triangle 276">
            <a:extLst>
              <a:ext uri="{FF2B5EF4-FFF2-40B4-BE49-F238E27FC236}">
                <a16:creationId xmlns:a16="http://schemas.microsoft.com/office/drawing/2014/main" id="{17D972C0-DDB9-47F1-B0B7-B20B0AF05D71}"/>
              </a:ext>
            </a:extLst>
          </p:cNvPr>
          <p:cNvSpPr/>
          <p:nvPr/>
        </p:nvSpPr>
        <p:spPr>
          <a:xfrm rot="5400000">
            <a:off x="7055537" y="3598806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0" name="Isosceles Triangle 277">
            <a:extLst>
              <a:ext uri="{FF2B5EF4-FFF2-40B4-BE49-F238E27FC236}">
                <a16:creationId xmlns:a16="http://schemas.microsoft.com/office/drawing/2014/main" id="{C519C264-1A21-4C59-B877-B6D29275CFA6}"/>
              </a:ext>
            </a:extLst>
          </p:cNvPr>
          <p:cNvSpPr/>
          <p:nvPr/>
        </p:nvSpPr>
        <p:spPr>
          <a:xfrm rot="5400000">
            <a:off x="7546527" y="3526185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1" name="Isosceles Triangle 277">
            <a:extLst>
              <a:ext uri="{FF2B5EF4-FFF2-40B4-BE49-F238E27FC236}">
                <a16:creationId xmlns:a16="http://schemas.microsoft.com/office/drawing/2014/main" id="{5D37A7D7-E752-4A87-A9F3-05E6E61E2A8A}"/>
              </a:ext>
            </a:extLst>
          </p:cNvPr>
          <p:cNvSpPr/>
          <p:nvPr/>
        </p:nvSpPr>
        <p:spPr>
          <a:xfrm rot="5400000">
            <a:off x="8060799" y="3469852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7CC8198-1B9A-479B-9424-0091C9925E4A}"/>
              </a:ext>
            </a:extLst>
          </p:cNvPr>
          <p:cNvSpPr txBox="1"/>
          <p:nvPr/>
        </p:nvSpPr>
        <p:spPr>
          <a:xfrm>
            <a:off x="9309435" y="3676835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Amplifier</a:t>
            </a:r>
          </a:p>
        </p:txBody>
      </p:sp>
      <p:sp>
        <p:nvSpPr>
          <p:cNvPr id="125" name="Isosceles Triangle 277">
            <a:extLst>
              <a:ext uri="{FF2B5EF4-FFF2-40B4-BE49-F238E27FC236}">
                <a16:creationId xmlns:a16="http://schemas.microsoft.com/office/drawing/2014/main" id="{659A19B6-DEDC-46D8-8225-80A937F03761}"/>
              </a:ext>
            </a:extLst>
          </p:cNvPr>
          <p:cNvSpPr/>
          <p:nvPr/>
        </p:nvSpPr>
        <p:spPr>
          <a:xfrm rot="5400000">
            <a:off x="8746000" y="3445113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92761D-A3E8-4EEF-A748-FBD280B19001}"/>
              </a:ext>
            </a:extLst>
          </p:cNvPr>
          <p:cNvSpPr txBox="1"/>
          <p:nvPr/>
        </p:nvSpPr>
        <p:spPr>
          <a:xfrm>
            <a:off x="5873748" y="2829831"/>
            <a:ext cx="10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Optical switch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B6416746-F5F6-495C-BC76-7995D3EDFF7E}"/>
              </a:ext>
            </a:extLst>
          </p:cNvPr>
          <p:cNvSpPr/>
          <p:nvPr/>
        </p:nvSpPr>
        <p:spPr>
          <a:xfrm>
            <a:off x="6178520" y="3472135"/>
            <a:ext cx="568949" cy="510913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0FC0C4C-BD0A-453A-A0FE-E684227B90E3}"/>
              </a:ext>
            </a:extLst>
          </p:cNvPr>
          <p:cNvSpPr txBox="1"/>
          <p:nvPr/>
        </p:nvSpPr>
        <p:spPr>
          <a:xfrm>
            <a:off x="10787855" y="2835199"/>
            <a:ext cx="10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Optical switch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8B441409-8909-4515-99BB-26A5D0CA02E7}"/>
              </a:ext>
            </a:extLst>
          </p:cNvPr>
          <p:cNvSpPr/>
          <p:nvPr/>
        </p:nvSpPr>
        <p:spPr>
          <a:xfrm>
            <a:off x="10955121" y="3469289"/>
            <a:ext cx="568949" cy="510913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45" name="Multiply 202">
            <a:extLst>
              <a:ext uri="{FF2B5EF4-FFF2-40B4-BE49-F238E27FC236}">
                <a16:creationId xmlns:a16="http://schemas.microsoft.com/office/drawing/2014/main" id="{A888C709-470F-4583-950A-22A3F3349C70}"/>
              </a:ext>
            </a:extLst>
          </p:cNvPr>
          <p:cNvSpPr/>
          <p:nvPr/>
        </p:nvSpPr>
        <p:spPr>
          <a:xfrm>
            <a:off x="8837081" y="3280175"/>
            <a:ext cx="541458" cy="45688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Freeform: Shape 286">
            <a:extLst>
              <a:ext uri="{FF2B5EF4-FFF2-40B4-BE49-F238E27FC236}">
                <a16:creationId xmlns:a16="http://schemas.microsoft.com/office/drawing/2014/main" id="{692B6425-359B-4B03-81CA-15C2EDF8A1D1}"/>
              </a:ext>
            </a:extLst>
          </p:cNvPr>
          <p:cNvSpPr/>
          <p:nvPr/>
        </p:nvSpPr>
        <p:spPr>
          <a:xfrm rot="10800000">
            <a:off x="6771711" y="3919141"/>
            <a:ext cx="4171694" cy="200673"/>
          </a:xfrm>
          <a:custGeom>
            <a:avLst/>
            <a:gdLst>
              <a:gd name="connsiteX0" fmla="*/ 2141316 w 2141316"/>
              <a:gd name="connsiteY0" fmla="*/ 370520 h 405244"/>
              <a:gd name="connsiteX1" fmla="*/ 1053296 w 2141316"/>
              <a:gd name="connsiteY1" fmla="*/ 130 h 405244"/>
              <a:gd name="connsiteX2" fmla="*/ 0 w 2141316"/>
              <a:gd name="connsiteY2" fmla="*/ 405244 h 405244"/>
              <a:gd name="connsiteX3" fmla="*/ 0 w 2141316"/>
              <a:gd name="connsiteY3" fmla="*/ 405244 h 40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1316" h="405244">
                <a:moveTo>
                  <a:pt x="2141316" y="370520"/>
                </a:moveTo>
                <a:cubicBezTo>
                  <a:pt x="1775749" y="182431"/>
                  <a:pt x="1410182" y="-5657"/>
                  <a:pt x="1053296" y="130"/>
                </a:cubicBezTo>
                <a:cubicBezTo>
                  <a:pt x="696410" y="5917"/>
                  <a:pt x="0" y="405244"/>
                  <a:pt x="0" y="405244"/>
                </a:cubicBezTo>
                <a:lnTo>
                  <a:pt x="0" y="405244"/>
                </a:lnTo>
              </a:path>
            </a:pathLst>
          </a:custGeom>
          <a:noFill/>
          <a:ln w="508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Isosceles Triangle 279">
            <a:extLst>
              <a:ext uri="{FF2B5EF4-FFF2-40B4-BE49-F238E27FC236}">
                <a16:creationId xmlns:a16="http://schemas.microsoft.com/office/drawing/2014/main" id="{0D91C083-A2C3-4538-9C1F-12A345A7AF6B}"/>
              </a:ext>
            </a:extLst>
          </p:cNvPr>
          <p:cNvSpPr/>
          <p:nvPr/>
        </p:nvSpPr>
        <p:spPr>
          <a:xfrm rot="5400000">
            <a:off x="10120166" y="3996757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9" name="Isosceles Triangle 278">
            <a:extLst>
              <a:ext uri="{FF2B5EF4-FFF2-40B4-BE49-F238E27FC236}">
                <a16:creationId xmlns:a16="http://schemas.microsoft.com/office/drawing/2014/main" id="{40C80519-A000-4E73-B5EA-35F90CC557B7}"/>
              </a:ext>
            </a:extLst>
          </p:cNvPr>
          <p:cNvSpPr/>
          <p:nvPr/>
        </p:nvSpPr>
        <p:spPr>
          <a:xfrm rot="5400000">
            <a:off x="7474930" y="4004943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0" name="Isosceles Triangle 278">
            <a:extLst>
              <a:ext uri="{FF2B5EF4-FFF2-40B4-BE49-F238E27FC236}">
                <a16:creationId xmlns:a16="http://schemas.microsoft.com/office/drawing/2014/main" id="{455FBFE0-6266-4CA3-933D-2DC932CBA964}"/>
              </a:ext>
            </a:extLst>
          </p:cNvPr>
          <p:cNvSpPr/>
          <p:nvPr/>
        </p:nvSpPr>
        <p:spPr>
          <a:xfrm rot="5400000">
            <a:off x="8080854" y="4082827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1" name="Isosceles Triangle 278">
            <a:extLst>
              <a:ext uri="{FF2B5EF4-FFF2-40B4-BE49-F238E27FC236}">
                <a16:creationId xmlns:a16="http://schemas.microsoft.com/office/drawing/2014/main" id="{64C2B52C-08C9-420B-AF8E-2FAD90CC951B}"/>
              </a:ext>
            </a:extLst>
          </p:cNvPr>
          <p:cNvSpPr/>
          <p:nvPr/>
        </p:nvSpPr>
        <p:spPr>
          <a:xfrm rot="5400000">
            <a:off x="8716103" y="4090522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Isosceles Triangle 278">
            <a:extLst>
              <a:ext uri="{FF2B5EF4-FFF2-40B4-BE49-F238E27FC236}">
                <a16:creationId xmlns:a16="http://schemas.microsoft.com/office/drawing/2014/main" id="{38CE2483-CCB1-4081-94D5-AC57CB1165C9}"/>
              </a:ext>
            </a:extLst>
          </p:cNvPr>
          <p:cNvSpPr/>
          <p:nvPr/>
        </p:nvSpPr>
        <p:spPr>
          <a:xfrm rot="5400000">
            <a:off x="9361984" y="4094440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9D1D91-4DB0-4838-B651-317C32349A5E}"/>
              </a:ext>
            </a:extLst>
          </p:cNvPr>
          <p:cNvSpPr txBox="1"/>
          <p:nvPr/>
        </p:nvSpPr>
        <p:spPr>
          <a:xfrm>
            <a:off x="7446407" y="4318452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Reconfigured </a:t>
            </a:r>
            <a:r>
              <a:rPr lang="el-GR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C648C614-579E-4BF2-9D25-EC07F11F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BA719C-FDB2-44D6-85B4-DC4B944E4AFB}"/>
              </a:ext>
            </a:extLst>
          </p:cNvPr>
          <p:cNvCxnSpPr>
            <a:cxnSpLocks/>
          </p:cNvCxnSpPr>
          <p:nvPr/>
        </p:nvCxnSpPr>
        <p:spPr>
          <a:xfrm>
            <a:off x="7958778" y="1724255"/>
            <a:ext cx="0" cy="6535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86F42A9-8CF3-46D5-A8DC-B5FF4C176DCC}"/>
              </a:ext>
            </a:extLst>
          </p:cNvPr>
          <p:cNvCxnSpPr>
            <a:cxnSpLocks/>
          </p:cNvCxnSpPr>
          <p:nvPr/>
        </p:nvCxnSpPr>
        <p:spPr>
          <a:xfrm flipH="1">
            <a:off x="7958778" y="2377826"/>
            <a:ext cx="205676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EA60093-1DC1-4380-AE24-80E4B9C29532}"/>
              </a:ext>
            </a:extLst>
          </p:cNvPr>
          <p:cNvSpPr/>
          <p:nvPr/>
        </p:nvSpPr>
        <p:spPr>
          <a:xfrm>
            <a:off x="8328111" y="1858068"/>
            <a:ext cx="123080" cy="50640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AAEBC1-8BA3-4112-85DD-062C872DF1B3}"/>
              </a:ext>
            </a:extLst>
          </p:cNvPr>
          <p:cNvSpPr txBox="1"/>
          <p:nvPr/>
        </p:nvSpPr>
        <p:spPr>
          <a:xfrm rot="16200000">
            <a:off x="7155573" y="1822622"/>
            <a:ext cx="95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A2DCB6-348F-4D58-95EB-768E07564019}"/>
              </a:ext>
            </a:extLst>
          </p:cNvPr>
          <p:cNvSpPr txBox="1"/>
          <p:nvPr/>
        </p:nvSpPr>
        <p:spPr>
          <a:xfrm>
            <a:off x="8221694" y="1503733"/>
            <a:ext cx="369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𝜆1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CCFFF5-1DEF-4D05-959D-5A8B1F5AE75C}"/>
              </a:ext>
            </a:extLst>
          </p:cNvPr>
          <p:cNvSpPr/>
          <p:nvPr/>
        </p:nvSpPr>
        <p:spPr>
          <a:xfrm>
            <a:off x="7413966" y="2364468"/>
            <a:ext cx="354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Wavelength frequency on top fiber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472C2E-3395-4A19-A54A-A583A7263E24}"/>
              </a:ext>
            </a:extLst>
          </p:cNvPr>
          <p:cNvCxnSpPr>
            <a:cxnSpLocks/>
          </p:cNvCxnSpPr>
          <p:nvPr/>
        </p:nvCxnSpPr>
        <p:spPr>
          <a:xfrm>
            <a:off x="7943447" y="5342679"/>
            <a:ext cx="0" cy="6488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A18E969-FA82-4E01-9C03-E79C187F45B6}"/>
              </a:ext>
            </a:extLst>
          </p:cNvPr>
          <p:cNvCxnSpPr>
            <a:cxnSpLocks/>
          </p:cNvCxnSpPr>
          <p:nvPr/>
        </p:nvCxnSpPr>
        <p:spPr>
          <a:xfrm flipH="1">
            <a:off x="7943458" y="5991511"/>
            <a:ext cx="2062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D7CA189-9CD8-4901-A9C6-6EBA50734A54}"/>
              </a:ext>
            </a:extLst>
          </p:cNvPr>
          <p:cNvSpPr/>
          <p:nvPr/>
        </p:nvSpPr>
        <p:spPr>
          <a:xfrm>
            <a:off x="9045517" y="5473027"/>
            <a:ext cx="123080" cy="5132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8FEE36-7C1C-46E2-B509-495C371C0028}"/>
              </a:ext>
            </a:extLst>
          </p:cNvPr>
          <p:cNvSpPr txBox="1"/>
          <p:nvPr/>
        </p:nvSpPr>
        <p:spPr>
          <a:xfrm rot="16200000">
            <a:off x="7103804" y="5482427"/>
            <a:ext cx="91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CD0F5E-DAE4-4791-ACF1-A68E5DFF4E55}"/>
              </a:ext>
            </a:extLst>
          </p:cNvPr>
          <p:cNvSpPr txBox="1"/>
          <p:nvPr/>
        </p:nvSpPr>
        <p:spPr>
          <a:xfrm>
            <a:off x="8909560" y="5137374"/>
            <a:ext cx="455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𝜆2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56DB42-AC23-4D20-BC4F-B69683E85E5B}"/>
              </a:ext>
            </a:extLst>
          </p:cNvPr>
          <p:cNvSpPr/>
          <p:nvPr/>
        </p:nvSpPr>
        <p:spPr>
          <a:xfrm>
            <a:off x="7389104" y="5995730"/>
            <a:ext cx="3934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Wavelength frequency on bottom fiber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602590E-EFB6-4EFC-885A-AB3EF699D65B}"/>
              </a:ext>
            </a:extLst>
          </p:cNvPr>
          <p:cNvSpPr/>
          <p:nvPr/>
        </p:nvSpPr>
        <p:spPr>
          <a:xfrm>
            <a:off x="8298461" y="5470126"/>
            <a:ext cx="123080" cy="513243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7AF3ABE-2BCE-4D42-82A3-50776E987F56}"/>
              </a:ext>
            </a:extLst>
          </p:cNvPr>
          <p:cNvSpPr txBox="1"/>
          <p:nvPr/>
        </p:nvSpPr>
        <p:spPr>
          <a:xfrm>
            <a:off x="8162504" y="5134473"/>
            <a:ext cx="455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𝜆1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9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96"/>
    </mc:Choice>
    <mc:Fallback xmlns="">
      <p:transition spd="slow" advTm="39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93" grpId="0" animBg="1"/>
      <p:bldP spid="97" grpId="0" animBg="1"/>
      <p:bldP spid="103" grpId="0" animBg="1"/>
      <p:bldP spid="104" grpId="0"/>
      <p:bldP spid="105" grpId="0" animBg="1"/>
      <p:bldP spid="106" grpId="0"/>
      <p:bldP spid="107" grpId="0"/>
      <p:bldP spid="107" grpId="1"/>
      <p:bldP spid="107" grpId="2"/>
      <p:bldP spid="115" grpId="0" animBg="1"/>
      <p:bldP spid="115" grpId="1" animBg="1"/>
      <p:bldP spid="115" grpId="2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/>
      <p:bldP spid="125" grpId="0" animBg="1"/>
      <p:bldP spid="127" grpId="0"/>
      <p:bldP spid="128" grpId="0" animBg="1"/>
      <p:bldP spid="129" grpId="0"/>
      <p:bldP spid="130" grpId="0" animBg="1"/>
      <p:bldP spid="45" grpId="0" animBg="1"/>
      <p:bldP spid="46" grpId="0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47" grpId="0"/>
      <p:bldP spid="58" grpId="0" animBg="1"/>
      <p:bldP spid="58" grpId="1" animBg="1"/>
      <p:bldP spid="58" grpId="2" animBg="1"/>
      <p:bldP spid="60" grpId="0"/>
      <p:bldP spid="61" grpId="0"/>
      <p:bldP spid="61" grpId="1"/>
      <p:bldP spid="61" grpId="2"/>
      <p:bldP spid="4" grpId="0"/>
      <p:bldP spid="51" grpId="0" animBg="1"/>
      <p:bldP spid="55" grpId="0"/>
      <p:bldP spid="62" grpId="0"/>
      <p:bldP spid="63" grpId="0"/>
      <p:bldP spid="65" grpId="0" animBg="1"/>
      <p:bldP spid="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4667-0260-D440-8D10-1FDC54EF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7263" cy="989717"/>
          </a:xfrm>
        </p:spPr>
        <p:txBody>
          <a:bodyPr/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Noise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loading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bypasses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amplifier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adjustments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reeform: Shape 262">
            <a:extLst>
              <a:ext uri="{FF2B5EF4-FFF2-40B4-BE49-F238E27FC236}">
                <a16:creationId xmlns:a16="http://schemas.microsoft.com/office/drawing/2014/main" id="{A319E0A6-D955-3F45-9D10-5412C630D3B5}"/>
              </a:ext>
            </a:extLst>
          </p:cNvPr>
          <p:cNvSpPr/>
          <p:nvPr/>
        </p:nvSpPr>
        <p:spPr>
          <a:xfrm rot="10800000">
            <a:off x="6632371" y="4090198"/>
            <a:ext cx="4370732" cy="204255"/>
          </a:xfrm>
          <a:custGeom>
            <a:avLst/>
            <a:gdLst>
              <a:gd name="connsiteX0" fmla="*/ 2141316 w 2141316"/>
              <a:gd name="connsiteY0" fmla="*/ 370520 h 405244"/>
              <a:gd name="connsiteX1" fmla="*/ 1053296 w 2141316"/>
              <a:gd name="connsiteY1" fmla="*/ 130 h 405244"/>
              <a:gd name="connsiteX2" fmla="*/ 0 w 2141316"/>
              <a:gd name="connsiteY2" fmla="*/ 405244 h 405244"/>
              <a:gd name="connsiteX3" fmla="*/ 0 w 2141316"/>
              <a:gd name="connsiteY3" fmla="*/ 405244 h 40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1316" h="405244">
                <a:moveTo>
                  <a:pt x="2141316" y="370520"/>
                </a:moveTo>
                <a:cubicBezTo>
                  <a:pt x="1775749" y="182431"/>
                  <a:pt x="1410182" y="-5657"/>
                  <a:pt x="1053296" y="130"/>
                </a:cubicBezTo>
                <a:cubicBezTo>
                  <a:pt x="696410" y="5917"/>
                  <a:pt x="0" y="405244"/>
                  <a:pt x="0" y="405244"/>
                </a:cubicBezTo>
                <a:lnTo>
                  <a:pt x="0" y="40524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Freeform: Shape 262">
            <a:extLst>
              <a:ext uri="{FF2B5EF4-FFF2-40B4-BE49-F238E27FC236}">
                <a16:creationId xmlns:a16="http://schemas.microsoft.com/office/drawing/2014/main" id="{54807750-2286-804D-8E7F-53AC83310A17}"/>
              </a:ext>
            </a:extLst>
          </p:cNvPr>
          <p:cNvSpPr/>
          <p:nvPr/>
        </p:nvSpPr>
        <p:spPr>
          <a:xfrm>
            <a:off x="6710207" y="3645362"/>
            <a:ext cx="4195125" cy="204255"/>
          </a:xfrm>
          <a:custGeom>
            <a:avLst/>
            <a:gdLst>
              <a:gd name="connsiteX0" fmla="*/ 2141316 w 2141316"/>
              <a:gd name="connsiteY0" fmla="*/ 370520 h 405244"/>
              <a:gd name="connsiteX1" fmla="*/ 1053296 w 2141316"/>
              <a:gd name="connsiteY1" fmla="*/ 130 h 405244"/>
              <a:gd name="connsiteX2" fmla="*/ 0 w 2141316"/>
              <a:gd name="connsiteY2" fmla="*/ 405244 h 405244"/>
              <a:gd name="connsiteX3" fmla="*/ 0 w 2141316"/>
              <a:gd name="connsiteY3" fmla="*/ 405244 h 40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1316" h="405244">
                <a:moveTo>
                  <a:pt x="2141316" y="370520"/>
                </a:moveTo>
                <a:cubicBezTo>
                  <a:pt x="1775749" y="182431"/>
                  <a:pt x="1410182" y="-5657"/>
                  <a:pt x="1053296" y="130"/>
                </a:cubicBezTo>
                <a:cubicBezTo>
                  <a:pt x="696410" y="5917"/>
                  <a:pt x="0" y="405244"/>
                  <a:pt x="0" y="405244"/>
                </a:cubicBezTo>
                <a:lnTo>
                  <a:pt x="0" y="405244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Freeform: Shape 286">
            <a:extLst>
              <a:ext uri="{FF2B5EF4-FFF2-40B4-BE49-F238E27FC236}">
                <a16:creationId xmlns:a16="http://schemas.microsoft.com/office/drawing/2014/main" id="{AE3206B7-2AB6-0145-B4E6-0A37BBA6199F}"/>
              </a:ext>
            </a:extLst>
          </p:cNvPr>
          <p:cNvSpPr/>
          <p:nvPr/>
        </p:nvSpPr>
        <p:spPr>
          <a:xfrm rot="10800000">
            <a:off x="6558263" y="4150076"/>
            <a:ext cx="4444840" cy="235483"/>
          </a:xfrm>
          <a:custGeom>
            <a:avLst/>
            <a:gdLst>
              <a:gd name="connsiteX0" fmla="*/ 2141316 w 2141316"/>
              <a:gd name="connsiteY0" fmla="*/ 370520 h 405244"/>
              <a:gd name="connsiteX1" fmla="*/ 1053296 w 2141316"/>
              <a:gd name="connsiteY1" fmla="*/ 130 h 405244"/>
              <a:gd name="connsiteX2" fmla="*/ 0 w 2141316"/>
              <a:gd name="connsiteY2" fmla="*/ 405244 h 405244"/>
              <a:gd name="connsiteX3" fmla="*/ 0 w 2141316"/>
              <a:gd name="connsiteY3" fmla="*/ 405244 h 40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1316" h="405244">
                <a:moveTo>
                  <a:pt x="2141316" y="370520"/>
                </a:moveTo>
                <a:cubicBezTo>
                  <a:pt x="1775749" y="182431"/>
                  <a:pt x="1410182" y="-5657"/>
                  <a:pt x="1053296" y="130"/>
                </a:cubicBezTo>
                <a:cubicBezTo>
                  <a:pt x="696410" y="5917"/>
                  <a:pt x="0" y="405244"/>
                  <a:pt x="0" y="405244"/>
                </a:cubicBezTo>
                <a:lnTo>
                  <a:pt x="0" y="405244"/>
                </a:lnTo>
              </a:path>
            </a:pathLst>
          </a:custGeom>
          <a:noFill/>
          <a:ln w="5080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A3045E12-E005-0143-9AC6-260E8A44BEA4}"/>
              </a:ext>
            </a:extLst>
          </p:cNvPr>
          <p:cNvSpPr/>
          <p:nvPr/>
        </p:nvSpPr>
        <p:spPr>
          <a:xfrm>
            <a:off x="6755510" y="3565604"/>
            <a:ext cx="4156796" cy="212369"/>
          </a:xfrm>
          <a:custGeom>
            <a:avLst/>
            <a:gdLst>
              <a:gd name="connsiteX0" fmla="*/ 0 w 3739732"/>
              <a:gd name="connsiteY0" fmla="*/ 170882 h 170882"/>
              <a:gd name="connsiteX1" fmla="*/ 547545 w 3739732"/>
              <a:gd name="connsiteY1" fmla="*/ 94226 h 170882"/>
              <a:gd name="connsiteX2" fmla="*/ 1023909 w 3739732"/>
              <a:gd name="connsiteY2" fmla="*/ 55898 h 170882"/>
              <a:gd name="connsiteX3" fmla="*/ 1544077 w 3739732"/>
              <a:gd name="connsiteY3" fmla="*/ 12094 h 170882"/>
              <a:gd name="connsiteX4" fmla="*/ 2025916 w 3739732"/>
              <a:gd name="connsiteY4" fmla="*/ 1143 h 170882"/>
              <a:gd name="connsiteX5" fmla="*/ 2502280 w 3739732"/>
              <a:gd name="connsiteY5" fmla="*/ 33996 h 170882"/>
              <a:gd name="connsiteX6" fmla="*/ 3153859 w 3739732"/>
              <a:gd name="connsiteY6" fmla="*/ 88750 h 170882"/>
              <a:gd name="connsiteX7" fmla="*/ 3586419 w 3739732"/>
              <a:gd name="connsiteY7" fmla="*/ 143505 h 170882"/>
              <a:gd name="connsiteX8" fmla="*/ 3739732 w 3739732"/>
              <a:gd name="connsiteY8" fmla="*/ 159931 h 17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9732" h="170882">
                <a:moveTo>
                  <a:pt x="0" y="170882"/>
                </a:moveTo>
                <a:cubicBezTo>
                  <a:pt x="188446" y="142136"/>
                  <a:pt x="376893" y="113390"/>
                  <a:pt x="547545" y="94226"/>
                </a:cubicBezTo>
                <a:cubicBezTo>
                  <a:pt x="718197" y="75062"/>
                  <a:pt x="1023909" y="55898"/>
                  <a:pt x="1023909" y="55898"/>
                </a:cubicBezTo>
                <a:cubicBezTo>
                  <a:pt x="1189998" y="42209"/>
                  <a:pt x="1377076" y="21220"/>
                  <a:pt x="1544077" y="12094"/>
                </a:cubicBezTo>
                <a:cubicBezTo>
                  <a:pt x="1711078" y="2968"/>
                  <a:pt x="1866216" y="-2507"/>
                  <a:pt x="2025916" y="1143"/>
                </a:cubicBezTo>
                <a:cubicBezTo>
                  <a:pt x="2185616" y="4793"/>
                  <a:pt x="2502280" y="33996"/>
                  <a:pt x="2502280" y="33996"/>
                </a:cubicBezTo>
                <a:lnTo>
                  <a:pt x="3153859" y="88750"/>
                </a:lnTo>
                <a:cubicBezTo>
                  <a:pt x="3334549" y="107001"/>
                  <a:pt x="3488774" y="131641"/>
                  <a:pt x="3586419" y="143505"/>
                </a:cubicBezTo>
                <a:cubicBezTo>
                  <a:pt x="3684065" y="155368"/>
                  <a:pt x="3711898" y="157649"/>
                  <a:pt x="3739732" y="159931"/>
                </a:cubicBezTo>
              </a:path>
            </a:pathLst>
          </a:custGeom>
          <a:noFill/>
          <a:ln w="508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3" name="Isosceles Triangle 277">
            <a:extLst>
              <a:ext uri="{FF2B5EF4-FFF2-40B4-BE49-F238E27FC236}">
                <a16:creationId xmlns:a16="http://schemas.microsoft.com/office/drawing/2014/main" id="{D9FCCA01-4105-AF4A-8B8D-3B433A4143DF}"/>
              </a:ext>
            </a:extLst>
          </p:cNvPr>
          <p:cNvSpPr/>
          <p:nvPr/>
        </p:nvSpPr>
        <p:spPr>
          <a:xfrm rot="5400000">
            <a:off x="9333489" y="3547112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4" name="Isosceles Triangle 277">
            <a:extLst>
              <a:ext uri="{FF2B5EF4-FFF2-40B4-BE49-F238E27FC236}">
                <a16:creationId xmlns:a16="http://schemas.microsoft.com/office/drawing/2014/main" id="{E38F3BD6-55CF-6448-B8A6-9536F9E6A90D}"/>
              </a:ext>
            </a:extLst>
          </p:cNvPr>
          <p:cNvSpPr/>
          <p:nvPr/>
        </p:nvSpPr>
        <p:spPr>
          <a:xfrm rot="5400000">
            <a:off x="9878724" y="3605560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5" name="Isosceles Triangle 277">
            <a:extLst>
              <a:ext uri="{FF2B5EF4-FFF2-40B4-BE49-F238E27FC236}">
                <a16:creationId xmlns:a16="http://schemas.microsoft.com/office/drawing/2014/main" id="{AB6A72F7-74F0-A04F-B795-4D7E4AD4D76E}"/>
              </a:ext>
            </a:extLst>
          </p:cNvPr>
          <p:cNvSpPr/>
          <p:nvPr/>
        </p:nvSpPr>
        <p:spPr>
          <a:xfrm rot="5400000">
            <a:off x="10406846" y="3680092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Isosceles Triangle 276">
            <a:extLst>
              <a:ext uri="{FF2B5EF4-FFF2-40B4-BE49-F238E27FC236}">
                <a16:creationId xmlns:a16="http://schemas.microsoft.com/office/drawing/2014/main" id="{25C02134-021D-3543-B223-29B9CA99D6A5}"/>
              </a:ext>
            </a:extLst>
          </p:cNvPr>
          <p:cNvSpPr/>
          <p:nvPr/>
        </p:nvSpPr>
        <p:spPr>
          <a:xfrm rot="5400000">
            <a:off x="7005748" y="3685558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Isosceles Triangle 277">
            <a:extLst>
              <a:ext uri="{FF2B5EF4-FFF2-40B4-BE49-F238E27FC236}">
                <a16:creationId xmlns:a16="http://schemas.microsoft.com/office/drawing/2014/main" id="{8C6B2A7E-9DC5-C943-9B28-7B7D06896083}"/>
              </a:ext>
            </a:extLst>
          </p:cNvPr>
          <p:cNvSpPr/>
          <p:nvPr/>
        </p:nvSpPr>
        <p:spPr>
          <a:xfrm rot="5400000">
            <a:off x="7496738" y="3612937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Isosceles Triangle 277">
            <a:extLst>
              <a:ext uri="{FF2B5EF4-FFF2-40B4-BE49-F238E27FC236}">
                <a16:creationId xmlns:a16="http://schemas.microsoft.com/office/drawing/2014/main" id="{1CE4C511-6BC1-BD4D-AFEB-3DC31698B497}"/>
              </a:ext>
            </a:extLst>
          </p:cNvPr>
          <p:cNvSpPr/>
          <p:nvPr/>
        </p:nvSpPr>
        <p:spPr>
          <a:xfrm rot="5400000">
            <a:off x="8011010" y="3556604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BE70A2-518C-4140-B43A-20581711BD9E}"/>
              </a:ext>
            </a:extLst>
          </p:cNvPr>
          <p:cNvSpPr txBox="1"/>
          <p:nvPr/>
        </p:nvSpPr>
        <p:spPr>
          <a:xfrm>
            <a:off x="9259646" y="3763587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Amplifier</a:t>
            </a:r>
          </a:p>
        </p:txBody>
      </p:sp>
      <p:sp>
        <p:nvSpPr>
          <p:cNvPr id="100" name="Isosceles Triangle 277">
            <a:extLst>
              <a:ext uri="{FF2B5EF4-FFF2-40B4-BE49-F238E27FC236}">
                <a16:creationId xmlns:a16="http://schemas.microsoft.com/office/drawing/2014/main" id="{7A373B92-DDBE-264F-8C31-99161085658F}"/>
              </a:ext>
            </a:extLst>
          </p:cNvPr>
          <p:cNvSpPr/>
          <p:nvPr/>
        </p:nvSpPr>
        <p:spPr>
          <a:xfrm rot="5400000">
            <a:off x="8696211" y="3531865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D83A2BA-19A0-454D-8107-708C0B5FB9F5}"/>
              </a:ext>
            </a:extLst>
          </p:cNvPr>
          <p:cNvSpPr/>
          <p:nvPr/>
        </p:nvSpPr>
        <p:spPr>
          <a:xfrm>
            <a:off x="739900" y="2128101"/>
            <a:ext cx="4327933" cy="9197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Bottom fiber’s active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wavelength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number (</a:t>
            </a:r>
            <a:r>
              <a:rPr lang="el-GR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1+</a:t>
            </a:r>
            <a:r>
              <a:rPr lang="el-GR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2)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constant</a:t>
            </a:r>
            <a:endParaRPr lang="en-US" sz="24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6430084-BF90-B74B-8763-72CBD4EFEB2A}"/>
              </a:ext>
            </a:extLst>
          </p:cNvPr>
          <p:cNvSpPr/>
          <p:nvPr/>
        </p:nvSpPr>
        <p:spPr>
          <a:xfrm>
            <a:off x="739900" y="3556912"/>
            <a:ext cx="4327933" cy="5991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</a:t>
            </a:r>
            <a:r>
              <a:rPr lang="zh-CN" altLang="en-US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adjustments to amplifiers</a:t>
            </a:r>
            <a:endParaRPr lang="en-US" sz="24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" name="Down Arrow 102">
            <a:extLst>
              <a:ext uri="{FF2B5EF4-FFF2-40B4-BE49-F238E27FC236}">
                <a16:creationId xmlns:a16="http://schemas.microsoft.com/office/drawing/2014/main" id="{2FA6593B-2C92-4343-B06D-10EB000A521E}"/>
              </a:ext>
            </a:extLst>
          </p:cNvPr>
          <p:cNvSpPr/>
          <p:nvPr/>
        </p:nvSpPr>
        <p:spPr>
          <a:xfrm>
            <a:off x="2606567" y="3056353"/>
            <a:ext cx="614150" cy="47933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C232790-45E9-4250-802C-5CF7EFE9BB9E}"/>
              </a:ext>
            </a:extLst>
          </p:cNvPr>
          <p:cNvSpPr txBox="1"/>
          <p:nvPr/>
        </p:nvSpPr>
        <p:spPr>
          <a:xfrm>
            <a:off x="5876078" y="2916583"/>
            <a:ext cx="10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Optical switch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58E3ED2C-1545-48D6-8EE3-25BD6EBFEB9C}"/>
              </a:ext>
            </a:extLst>
          </p:cNvPr>
          <p:cNvSpPr/>
          <p:nvPr/>
        </p:nvSpPr>
        <p:spPr>
          <a:xfrm>
            <a:off x="6128731" y="3558887"/>
            <a:ext cx="568949" cy="510913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62F435C-6DF5-4907-B45D-F913B14A6484}"/>
              </a:ext>
            </a:extLst>
          </p:cNvPr>
          <p:cNvSpPr txBox="1"/>
          <p:nvPr/>
        </p:nvSpPr>
        <p:spPr>
          <a:xfrm>
            <a:off x="10654547" y="2921951"/>
            <a:ext cx="10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Optical switch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590D91F-5731-4968-BD68-57A977EE472D}"/>
              </a:ext>
            </a:extLst>
          </p:cNvPr>
          <p:cNvSpPr/>
          <p:nvPr/>
        </p:nvSpPr>
        <p:spPr>
          <a:xfrm>
            <a:off x="10905332" y="3556041"/>
            <a:ext cx="568949" cy="510913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30BA01-1E2C-4BC5-BE0D-7FF47FD2FD16}"/>
              </a:ext>
            </a:extLst>
          </p:cNvPr>
          <p:cNvSpPr txBox="1"/>
          <p:nvPr/>
        </p:nvSpPr>
        <p:spPr>
          <a:xfrm>
            <a:off x="8685330" y="3092844"/>
            <a:ext cx="77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failure</a:t>
            </a:r>
          </a:p>
        </p:txBody>
      </p:sp>
      <p:sp>
        <p:nvSpPr>
          <p:cNvPr id="40" name="Multiply 202">
            <a:extLst>
              <a:ext uri="{FF2B5EF4-FFF2-40B4-BE49-F238E27FC236}">
                <a16:creationId xmlns:a16="http://schemas.microsoft.com/office/drawing/2014/main" id="{3BCFCD27-52A2-44B6-93CC-0491B4BB5AC8}"/>
              </a:ext>
            </a:extLst>
          </p:cNvPr>
          <p:cNvSpPr/>
          <p:nvPr/>
        </p:nvSpPr>
        <p:spPr>
          <a:xfrm>
            <a:off x="8803128" y="3397214"/>
            <a:ext cx="541458" cy="45688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03C9BA-36A7-4B8C-884D-283EA1A85086}"/>
              </a:ext>
            </a:extLst>
          </p:cNvPr>
          <p:cNvSpPr txBox="1"/>
          <p:nvPr/>
        </p:nvSpPr>
        <p:spPr>
          <a:xfrm>
            <a:off x="7729394" y="383030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FD5949-94B3-4905-AABD-5B0D13355068}"/>
              </a:ext>
            </a:extLst>
          </p:cNvPr>
          <p:cNvSpPr txBox="1"/>
          <p:nvPr/>
        </p:nvSpPr>
        <p:spPr>
          <a:xfrm>
            <a:off x="7155605" y="324355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9CD37-D1A5-4A36-8203-950CB2622B30}"/>
              </a:ext>
            </a:extLst>
          </p:cNvPr>
          <p:cNvSpPr txBox="1"/>
          <p:nvPr/>
        </p:nvSpPr>
        <p:spPr>
          <a:xfrm>
            <a:off x="7448160" y="4469041"/>
            <a:ext cx="180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b="1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 carrying noise</a:t>
            </a:r>
          </a:p>
        </p:txBody>
      </p:sp>
      <p:sp>
        <p:nvSpPr>
          <p:cNvPr id="44" name="Freeform: Shape 286">
            <a:extLst>
              <a:ext uri="{FF2B5EF4-FFF2-40B4-BE49-F238E27FC236}">
                <a16:creationId xmlns:a16="http://schemas.microsoft.com/office/drawing/2014/main" id="{42516DDF-2D56-42BC-9B23-22916F7FDE06}"/>
              </a:ext>
            </a:extLst>
          </p:cNvPr>
          <p:cNvSpPr/>
          <p:nvPr/>
        </p:nvSpPr>
        <p:spPr>
          <a:xfrm rot="10800000">
            <a:off x="6649060" y="4004142"/>
            <a:ext cx="4263246" cy="200673"/>
          </a:xfrm>
          <a:custGeom>
            <a:avLst/>
            <a:gdLst>
              <a:gd name="connsiteX0" fmla="*/ 2141316 w 2141316"/>
              <a:gd name="connsiteY0" fmla="*/ 370520 h 405244"/>
              <a:gd name="connsiteX1" fmla="*/ 1053296 w 2141316"/>
              <a:gd name="connsiteY1" fmla="*/ 130 h 405244"/>
              <a:gd name="connsiteX2" fmla="*/ 0 w 2141316"/>
              <a:gd name="connsiteY2" fmla="*/ 405244 h 405244"/>
              <a:gd name="connsiteX3" fmla="*/ 0 w 2141316"/>
              <a:gd name="connsiteY3" fmla="*/ 405244 h 40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1316" h="405244">
                <a:moveTo>
                  <a:pt x="2141316" y="370520"/>
                </a:moveTo>
                <a:cubicBezTo>
                  <a:pt x="1775749" y="182431"/>
                  <a:pt x="1410182" y="-5657"/>
                  <a:pt x="1053296" y="130"/>
                </a:cubicBezTo>
                <a:cubicBezTo>
                  <a:pt x="696410" y="5917"/>
                  <a:pt x="0" y="405244"/>
                  <a:pt x="0" y="405244"/>
                </a:cubicBezTo>
                <a:lnTo>
                  <a:pt x="0" y="405244"/>
                </a:lnTo>
              </a:path>
            </a:pathLst>
          </a:custGeom>
          <a:noFill/>
          <a:ln w="508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A526C4-D55A-4A92-B25F-468A6D6E3822}"/>
              </a:ext>
            </a:extLst>
          </p:cNvPr>
          <p:cNvSpPr txBox="1"/>
          <p:nvPr/>
        </p:nvSpPr>
        <p:spPr>
          <a:xfrm>
            <a:off x="7441696" y="447220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 data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4A9F7F-C414-45CB-917E-94AADA274153}"/>
              </a:ext>
            </a:extLst>
          </p:cNvPr>
          <p:cNvCxnSpPr>
            <a:cxnSpLocks/>
            <a:stCxn id="51" idx="0"/>
            <a:endCxn id="106" idx="3"/>
          </p:cNvCxnSpPr>
          <p:nvPr/>
        </p:nvCxnSpPr>
        <p:spPr>
          <a:xfrm flipH="1" flipV="1">
            <a:off x="6349341" y="4069800"/>
            <a:ext cx="1308" cy="3074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F2F3131-D768-40AC-BEA2-3F8CD3BC3334}"/>
              </a:ext>
            </a:extLst>
          </p:cNvPr>
          <p:cNvCxnSpPr>
            <a:cxnSpLocks/>
            <a:stCxn id="50" idx="0"/>
            <a:endCxn id="108" idx="3"/>
          </p:cNvCxnSpPr>
          <p:nvPr/>
        </p:nvCxnSpPr>
        <p:spPr>
          <a:xfrm flipH="1" flipV="1">
            <a:off x="11125942" y="4066954"/>
            <a:ext cx="579" cy="3237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260">
            <a:extLst>
              <a:ext uri="{FF2B5EF4-FFF2-40B4-BE49-F238E27FC236}">
                <a16:creationId xmlns:a16="http://schemas.microsoft.com/office/drawing/2014/main" id="{CEC0C312-F621-4830-B5CF-BC800752D2EB}"/>
              </a:ext>
            </a:extLst>
          </p:cNvPr>
          <p:cNvSpPr/>
          <p:nvPr/>
        </p:nvSpPr>
        <p:spPr>
          <a:xfrm>
            <a:off x="10316557" y="4390682"/>
            <a:ext cx="1619927" cy="331494"/>
          </a:xfrm>
          <a:prstGeom prst="roundRect">
            <a:avLst>
              <a:gd name="adj" fmla="val 45199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Noise source</a:t>
            </a:r>
          </a:p>
        </p:txBody>
      </p:sp>
      <p:sp>
        <p:nvSpPr>
          <p:cNvPr id="51" name="Rectangle: Rounded Corners 260">
            <a:extLst>
              <a:ext uri="{FF2B5EF4-FFF2-40B4-BE49-F238E27FC236}">
                <a16:creationId xmlns:a16="http://schemas.microsoft.com/office/drawing/2014/main" id="{FCF452C8-D40C-42A1-9AC3-E9DC45E1FA29}"/>
              </a:ext>
            </a:extLst>
          </p:cNvPr>
          <p:cNvSpPr/>
          <p:nvPr/>
        </p:nvSpPr>
        <p:spPr>
          <a:xfrm>
            <a:off x="5540685" y="4377298"/>
            <a:ext cx="1619927" cy="331494"/>
          </a:xfrm>
          <a:prstGeom prst="roundRect">
            <a:avLst>
              <a:gd name="adj" fmla="val 45199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98" tIns="33050" rIns="66098" bIns="33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Noise source</a:t>
            </a:r>
          </a:p>
        </p:txBody>
      </p:sp>
      <p:sp>
        <p:nvSpPr>
          <p:cNvPr id="11" name="Isosceles Triangle 279">
            <a:extLst>
              <a:ext uri="{FF2B5EF4-FFF2-40B4-BE49-F238E27FC236}">
                <a16:creationId xmlns:a16="http://schemas.microsoft.com/office/drawing/2014/main" id="{1D44898F-8161-0241-B782-2D823B53BAB1}"/>
              </a:ext>
            </a:extLst>
          </p:cNvPr>
          <p:cNvSpPr/>
          <p:nvPr/>
        </p:nvSpPr>
        <p:spPr>
          <a:xfrm rot="5400000">
            <a:off x="10070377" y="4083509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Isosceles Triangle 278">
            <a:extLst>
              <a:ext uri="{FF2B5EF4-FFF2-40B4-BE49-F238E27FC236}">
                <a16:creationId xmlns:a16="http://schemas.microsoft.com/office/drawing/2014/main" id="{37881B38-00E1-AF49-9D27-BBB1ACFE70D2}"/>
              </a:ext>
            </a:extLst>
          </p:cNvPr>
          <p:cNvSpPr/>
          <p:nvPr/>
        </p:nvSpPr>
        <p:spPr>
          <a:xfrm rot="5400000">
            <a:off x="7425141" y="4091695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Isosceles Triangle 278">
            <a:extLst>
              <a:ext uri="{FF2B5EF4-FFF2-40B4-BE49-F238E27FC236}">
                <a16:creationId xmlns:a16="http://schemas.microsoft.com/office/drawing/2014/main" id="{BBD05B99-D3C3-C24D-A305-BC6DCA9E4EA3}"/>
              </a:ext>
            </a:extLst>
          </p:cNvPr>
          <p:cNvSpPr/>
          <p:nvPr/>
        </p:nvSpPr>
        <p:spPr>
          <a:xfrm rot="5400000">
            <a:off x="8031065" y="4169579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Isosceles Triangle 278">
            <a:extLst>
              <a:ext uri="{FF2B5EF4-FFF2-40B4-BE49-F238E27FC236}">
                <a16:creationId xmlns:a16="http://schemas.microsoft.com/office/drawing/2014/main" id="{ACE9746D-BE07-C44D-904E-079CA2350DAF}"/>
              </a:ext>
            </a:extLst>
          </p:cNvPr>
          <p:cNvSpPr/>
          <p:nvPr/>
        </p:nvSpPr>
        <p:spPr>
          <a:xfrm rot="5400000">
            <a:off x="8666314" y="4177274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Isosceles Triangle 278">
            <a:extLst>
              <a:ext uri="{FF2B5EF4-FFF2-40B4-BE49-F238E27FC236}">
                <a16:creationId xmlns:a16="http://schemas.microsoft.com/office/drawing/2014/main" id="{01C366DD-2BCF-9846-AFEF-45E4B76A54B1}"/>
              </a:ext>
            </a:extLst>
          </p:cNvPr>
          <p:cNvSpPr/>
          <p:nvPr/>
        </p:nvSpPr>
        <p:spPr>
          <a:xfrm rot="5400000">
            <a:off x="9312195" y="4181192"/>
            <a:ext cx="257715" cy="22460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B0C589BB-9F40-433D-A819-2CCF4427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6EA6177-302A-4037-A096-C3DC175F5226}"/>
              </a:ext>
            </a:extLst>
          </p:cNvPr>
          <p:cNvSpPr/>
          <p:nvPr/>
        </p:nvSpPr>
        <p:spPr>
          <a:xfrm>
            <a:off x="739900" y="4665127"/>
            <a:ext cx="4327933" cy="90348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Amplifier adjustment delay can be saved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Down Arrow 99">
            <a:extLst>
              <a:ext uri="{FF2B5EF4-FFF2-40B4-BE49-F238E27FC236}">
                <a16:creationId xmlns:a16="http://schemas.microsoft.com/office/drawing/2014/main" id="{88048E85-71A6-48B9-9D36-111E77090383}"/>
              </a:ext>
            </a:extLst>
          </p:cNvPr>
          <p:cNvSpPr/>
          <p:nvPr/>
        </p:nvSpPr>
        <p:spPr>
          <a:xfrm>
            <a:off x="2601679" y="4177271"/>
            <a:ext cx="623926" cy="4878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6584FBA-E1EF-4250-BD91-A424FC705626}"/>
              </a:ext>
            </a:extLst>
          </p:cNvPr>
          <p:cNvCxnSpPr>
            <a:cxnSpLocks/>
          </p:cNvCxnSpPr>
          <p:nvPr/>
        </p:nvCxnSpPr>
        <p:spPr>
          <a:xfrm>
            <a:off x="7958778" y="1724255"/>
            <a:ext cx="0" cy="6535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7A4883F-C784-4C04-86F0-9193DDC79F96}"/>
              </a:ext>
            </a:extLst>
          </p:cNvPr>
          <p:cNvCxnSpPr>
            <a:cxnSpLocks/>
          </p:cNvCxnSpPr>
          <p:nvPr/>
        </p:nvCxnSpPr>
        <p:spPr>
          <a:xfrm flipH="1">
            <a:off x="7958778" y="2377826"/>
            <a:ext cx="205676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3165E1C-6B0A-4BE1-860C-BDF736497B2D}"/>
              </a:ext>
            </a:extLst>
          </p:cNvPr>
          <p:cNvSpPr/>
          <p:nvPr/>
        </p:nvSpPr>
        <p:spPr>
          <a:xfrm>
            <a:off x="8328111" y="1858068"/>
            <a:ext cx="123080" cy="50640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60379A8-0886-4ACE-B948-1BDD179BCAFB}"/>
              </a:ext>
            </a:extLst>
          </p:cNvPr>
          <p:cNvSpPr txBox="1"/>
          <p:nvPr/>
        </p:nvSpPr>
        <p:spPr>
          <a:xfrm rot="16200000">
            <a:off x="7155573" y="1822622"/>
            <a:ext cx="95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DB8B0D-4C37-42DB-89D5-9791F4796765}"/>
              </a:ext>
            </a:extLst>
          </p:cNvPr>
          <p:cNvSpPr txBox="1"/>
          <p:nvPr/>
        </p:nvSpPr>
        <p:spPr>
          <a:xfrm>
            <a:off x="8221694" y="1503733"/>
            <a:ext cx="369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𝜆1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3DC50E-E8DD-4A7C-82D4-028ACC60E16D}"/>
              </a:ext>
            </a:extLst>
          </p:cNvPr>
          <p:cNvSpPr/>
          <p:nvPr/>
        </p:nvSpPr>
        <p:spPr>
          <a:xfrm>
            <a:off x="7413966" y="2364468"/>
            <a:ext cx="3280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Wavelength frequency on Fiber1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6617967-3EDC-4D71-88D6-71A4D59ED370}"/>
              </a:ext>
            </a:extLst>
          </p:cNvPr>
          <p:cNvCxnSpPr>
            <a:cxnSpLocks/>
          </p:cNvCxnSpPr>
          <p:nvPr/>
        </p:nvCxnSpPr>
        <p:spPr>
          <a:xfrm>
            <a:off x="7933345" y="5612192"/>
            <a:ext cx="0" cy="6488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6674D1F-4055-4806-B6F0-7C31DE5339EB}"/>
              </a:ext>
            </a:extLst>
          </p:cNvPr>
          <p:cNvCxnSpPr>
            <a:cxnSpLocks/>
          </p:cNvCxnSpPr>
          <p:nvPr/>
        </p:nvCxnSpPr>
        <p:spPr>
          <a:xfrm flipH="1">
            <a:off x="7933356" y="6261024"/>
            <a:ext cx="2062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812ABBF7-F256-4363-8B27-D7BDF3DAAE41}"/>
              </a:ext>
            </a:extLst>
          </p:cNvPr>
          <p:cNvSpPr/>
          <p:nvPr/>
        </p:nvSpPr>
        <p:spPr>
          <a:xfrm>
            <a:off x="9035415" y="5742540"/>
            <a:ext cx="123080" cy="5132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600232-C0C5-43B5-90E2-A484F97A9362}"/>
              </a:ext>
            </a:extLst>
          </p:cNvPr>
          <p:cNvSpPr txBox="1"/>
          <p:nvPr/>
        </p:nvSpPr>
        <p:spPr>
          <a:xfrm rot="16200000">
            <a:off x="7093702" y="5751940"/>
            <a:ext cx="91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0F7D77-96F9-4BB5-A0B6-AC55CE515DCE}"/>
              </a:ext>
            </a:extLst>
          </p:cNvPr>
          <p:cNvSpPr txBox="1"/>
          <p:nvPr/>
        </p:nvSpPr>
        <p:spPr>
          <a:xfrm>
            <a:off x="8899458" y="5406887"/>
            <a:ext cx="455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𝜆2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104E48-97EB-482D-A260-F5DED33E1C13}"/>
              </a:ext>
            </a:extLst>
          </p:cNvPr>
          <p:cNvSpPr/>
          <p:nvPr/>
        </p:nvSpPr>
        <p:spPr>
          <a:xfrm>
            <a:off x="7379002" y="6265243"/>
            <a:ext cx="339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Wavelength frequency on Fiber2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B794DEF-0798-4B0E-9771-D490F82E10B9}"/>
              </a:ext>
            </a:extLst>
          </p:cNvPr>
          <p:cNvSpPr/>
          <p:nvPr/>
        </p:nvSpPr>
        <p:spPr>
          <a:xfrm>
            <a:off x="8288359" y="5739639"/>
            <a:ext cx="123080" cy="513243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29BADA-745E-4706-9175-70EE74F22C75}"/>
              </a:ext>
            </a:extLst>
          </p:cNvPr>
          <p:cNvSpPr txBox="1"/>
          <p:nvPr/>
        </p:nvSpPr>
        <p:spPr>
          <a:xfrm>
            <a:off x="7889316" y="4956491"/>
            <a:ext cx="942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𝜆1 carrying noise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21AD36-FB8E-4270-A602-04EE3BBEE70A}"/>
              </a:ext>
            </a:extLst>
          </p:cNvPr>
          <p:cNvSpPr txBox="1"/>
          <p:nvPr/>
        </p:nvSpPr>
        <p:spPr>
          <a:xfrm>
            <a:off x="8151804" y="5403986"/>
            <a:ext cx="455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𝜆1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893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81"/>
    </mc:Choice>
    <mc:Fallback xmlns="">
      <p:transition spd="slow" advTm="46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1" grpId="0" animBg="1"/>
      <p:bldP spid="81" grpId="1" animBg="1"/>
      <p:bldP spid="101" grpId="0" animBg="1"/>
      <p:bldP spid="102" grpId="0" animBg="1"/>
      <p:bldP spid="103" grpId="0" animBg="1"/>
      <p:bldP spid="39" grpId="0"/>
      <p:bldP spid="40" grpId="0" animBg="1"/>
      <p:bldP spid="41" grpId="0"/>
      <p:bldP spid="42" grpId="0"/>
      <p:bldP spid="42" grpId="1"/>
      <p:bldP spid="42" grpId="2"/>
      <p:bldP spid="43" grpId="0"/>
      <p:bldP spid="43" grpId="1"/>
      <p:bldP spid="44" grpId="0" animBg="1"/>
      <p:bldP spid="47" grpId="0"/>
      <p:bldP spid="50" grpId="0" animBg="1"/>
      <p:bldP spid="51" grpId="0" animBg="1"/>
      <p:bldP spid="46" grpId="0" animBg="1"/>
      <p:bldP spid="52" grpId="0" animBg="1"/>
      <p:bldP spid="55" grpId="0" animBg="1"/>
      <p:bldP spid="55" grpId="1" animBg="1"/>
      <p:bldP spid="55" grpId="2" animBg="1"/>
      <p:bldP spid="56" grpId="0"/>
      <p:bldP spid="57" grpId="0"/>
      <p:bldP spid="57" grpId="1"/>
      <p:bldP spid="57" grpId="2"/>
      <p:bldP spid="58" grpId="0"/>
      <p:bldP spid="61" grpId="0" animBg="1"/>
      <p:bldP spid="62" grpId="0"/>
      <p:bldP spid="63" grpId="0"/>
      <p:bldP spid="64" grpId="0"/>
      <p:bldP spid="65" grpId="0" animBg="1"/>
      <p:bldP spid="66" grpId="0"/>
      <p:bldP spid="66" grpId="1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E9A5-6688-E14B-9640-55F85DA09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9217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Talk outline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2728C2-AB58-9B4E-8E64-4374E3670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6483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5154FF-B0EA-4B59-B358-F2928930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2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0"/>
    </mc:Choice>
    <mc:Fallback xmlns="">
      <p:transition spd="slow" advTm="59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162D-7EBC-CE44-8596-FEFF20F9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5699" cy="973187"/>
          </a:xfrm>
        </p:spPr>
        <p:txBody>
          <a:bodyPr/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Production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testbed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6293FD5-0A27-0B49-8B2D-BC7DC2B7A85C}"/>
              </a:ext>
            </a:extLst>
          </p:cNvPr>
          <p:cNvGrpSpPr/>
          <p:nvPr/>
        </p:nvGrpSpPr>
        <p:grpSpPr>
          <a:xfrm>
            <a:off x="8685460" y="-12973"/>
            <a:ext cx="2830327" cy="2351169"/>
            <a:chOff x="159998" y="-7335"/>
            <a:chExt cx="4786642" cy="4440589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7DFB4C95-BB81-AE4E-91FC-BA9549199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9998" y="124226"/>
              <a:ext cx="4182856" cy="4309028"/>
            </a:xfrm>
            <a:prstGeom prst="rect">
              <a:avLst/>
            </a:prstGeom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1B782A3-65C2-2C47-B2E3-82430B1BAC61}"/>
                </a:ext>
              </a:extLst>
            </p:cNvPr>
            <p:cNvSpPr/>
            <p:nvPr/>
          </p:nvSpPr>
          <p:spPr>
            <a:xfrm>
              <a:off x="402034" y="3644565"/>
              <a:ext cx="149171" cy="16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BDA91D8-A40B-D84A-9A1C-E01BB589E972}"/>
                </a:ext>
              </a:extLst>
            </p:cNvPr>
            <p:cNvSpPr/>
            <p:nvPr/>
          </p:nvSpPr>
          <p:spPr>
            <a:xfrm>
              <a:off x="738750" y="519143"/>
              <a:ext cx="149171" cy="16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DD4F58C-413E-894C-A464-E19F70410AD5}"/>
                </a:ext>
              </a:extLst>
            </p:cNvPr>
            <p:cNvSpPr/>
            <p:nvPr/>
          </p:nvSpPr>
          <p:spPr>
            <a:xfrm>
              <a:off x="2053447" y="1986575"/>
              <a:ext cx="149171" cy="16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0A38A59-F69D-D146-8FB4-11F6E61CF3D1}"/>
                </a:ext>
              </a:extLst>
            </p:cNvPr>
            <p:cNvSpPr/>
            <p:nvPr/>
          </p:nvSpPr>
          <p:spPr>
            <a:xfrm>
              <a:off x="3989402" y="1017192"/>
              <a:ext cx="149171" cy="161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4248ADB-914A-D142-A4A9-9C7FD90B1B6D}"/>
                </a:ext>
              </a:extLst>
            </p:cNvPr>
            <p:cNvSpPr txBox="1"/>
            <p:nvPr/>
          </p:nvSpPr>
          <p:spPr>
            <a:xfrm>
              <a:off x="3831559" y="416122"/>
              <a:ext cx="1115081" cy="58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AA6E8F20-6629-C14C-A66E-2B8DB9862420}"/>
                </a:ext>
              </a:extLst>
            </p:cNvPr>
            <p:cNvSpPr txBox="1"/>
            <p:nvPr/>
          </p:nvSpPr>
          <p:spPr>
            <a:xfrm>
              <a:off x="167568" y="3845425"/>
              <a:ext cx="477679" cy="581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55E9F12-C5A8-E141-8D2F-968AD237043B}"/>
                </a:ext>
              </a:extLst>
            </p:cNvPr>
            <p:cNvSpPr txBox="1"/>
            <p:nvPr/>
          </p:nvSpPr>
          <p:spPr>
            <a:xfrm>
              <a:off x="453876" y="-7335"/>
              <a:ext cx="586118" cy="581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 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B21C603-F6CF-184B-857A-3D1379259458}"/>
                </a:ext>
              </a:extLst>
            </p:cNvPr>
            <p:cNvSpPr txBox="1"/>
            <p:nvPr/>
          </p:nvSpPr>
          <p:spPr>
            <a:xfrm>
              <a:off x="2249270" y="1963510"/>
              <a:ext cx="502076" cy="581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7A7FAEE-5BE9-A440-A347-AA7DFB33F690}"/>
                    </a:ext>
                  </a:extLst>
                </p14:cNvPr>
                <p14:cNvContentPartPr/>
                <p14:nvPr/>
              </p14:nvContentPartPr>
              <p14:xfrm>
                <a:off x="877560" y="534047"/>
                <a:ext cx="3133800" cy="576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7A7FAEE-5BE9-A440-A347-AA7DFB33F6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1384" y="504839"/>
                  <a:ext cx="3185543" cy="633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34BAA45-F687-B14E-B961-ABC4A9A4A535}"/>
                    </a:ext>
                  </a:extLst>
                </p14:cNvPr>
                <p14:cNvContentPartPr/>
                <p14:nvPr/>
              </p14:nvContentPartPr>
              <p14:xfrm>
                <a:off x="838318" y="663621"/>
                <a:ext cx="26280" cy="42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34BAA45-F687-B14E-B961-ABC4A9A4A5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635" y="634409"/>
                  <a:ext cx="77048" cy="99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9FA83D7-9846-D744-96E3-B6E7F92C374C}"/>
                    </a:ext>
                  </a:extLst>
                </p14:cNvPr>
                <p14:cNvContentPartPr/>
                <p14:nvPr/>
              </p14:nvContentPartPr>
              <p14:xfrm>
                <a:off x="2194800" y="1145524"/>
                <a:ext cx="1850400" cy="909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9FA83D7-9846-D744-96E3-B6E7F92C37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68627" y="1116288"/>
                  <a:ext cx="1902138" cy="967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406B5A8-A358-5748-9D0A-E572C5E3BE10}"/>
                    </a:ext>
                  </a:extLst>
                </p14:cNvPr>
                <p14:cNvContentPartPr/>
                <p14:nvPr/>
              </p14:nvContentPartPr>
              <p14:xfrm>
                <a:off x="441135" y="664993"/>
                <a:ext cx="338400" cy="3006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406B5A8-A358-5748-9D0A-E572C5E3BE1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4964" y="635762"/>
                  <a:ext cx="390134" cy="3064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11E346D-FEA8-2648-AC44-94D30BE5916B}"/>
                    </a:ext>
                  </a:extLst>
                </p14:cNvPr>
                <p14:cNvContentPartPr/>
                <p14:nvPr/>
              </p14:nvContentPartPr>
              <p14:xfrm>
                <a:off x="540600" y="2139064"/>
                <a:ext cx="1601280" cy="1561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11E346D-FEA8-2648-AC44-94D30BE591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4419" y="2109836"/>
                  <a:ext cx="1653032" cy="161909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2DA35E03-69E1-3644-B33C-04950AC74C9F}"/>
              </a:ext>
            </a:extLst>
          </p:cNvPr>
          <p:cNvSpPr/>
          <p:nvPr/>
        </p:nvSpPr>
        <p:spPr>
          <a:xfrm>
            <a:off x="8483902" y="3291942"/>
            <a:ext cx="557571" cy="56743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361981-1DDE-1749-84B5-1E84E44E306C}"/>
              </a:ext>
            </a:extLst>
          </p:cNvPr>
          <p:cNvSpPr/>
          <p:nvPr/>
        </p:nvSpPr>
        <p:spPr>
          <a:xfrm>
            <a:off x="9128688" y="4795142"/>
            <a:ext cx="557571" cy="56743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6C5962-6377-8441-9D37-299EC92CEF34}"/>
              </a:ext>
            </a:extLst>
          </p:cNvPr>
          <p:cNvSpPr/>
          <p:nvPr/>
        </p:nvSpPr>
        <p:spPr>
          <a:xfrm>
            <a:off x="10676361" y="4795142"/>
            <a:ext cx="557571" cy="56743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C3E470-9924-4744-85D3-144E39A9D60E}"/>
              </a:ext>
            </a:extLst>
          </p:cNvPr>
          <p:cNvSpPr/>
          <p:nvPr/>
        </p:nvSpPr>
        <p:spPr>
          <a:xfrm>
            <a:off x="10682258" y="3272258"/>
            <a:ext cx="557571" cy="56743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188835-8766-4440-AD47-30F6FC0A594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9686259" y="5078859"/>
            <a:ext cx="99010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D2C964-0A40-1E44-88A0-20273B7683E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0955147" y="3839692"/>
            <a:ext cx="5897" cy="9554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3AD6F-AC9F-F14B-A04A-E9C8CB857C56}"/>
              </a:ext>
            </a:extLst>
          </p:cNvPr>
          <p:cNvCxnSpPr>
            <a:cxnSpLocks/>
            <a:stCxn id="5" idx="2"/>
            <a:endCxn id="49" idx="2"/>
          </p:cNvCxnSpPr>
          <p:nvPr/>
        </p:nvCxnSpPr>
        <p:spPr>
          <a:xfrm flipH="1">
            <a:off x="8758251" y="3859376"/>
            <a:ext cx="4437" cy="11187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7EFEBB2-54BC-FF48-B4F2-E23A8558F5D7}"/>
              </a:ext>
            </a:extLst>
          </p:cNvPr>
          <p:cNvCxnSpPr>
            <a:cxnSpLocks/>
            <a:stCxn id="49" idx="0"/>
            <a:endCxn id="6" idx="1"/>
          </p:cNvCxnSpPr>
          <p:nvPr/>
        </p:nvCxnSpPr>
        <p:spPr>
          <a:xfrm>
            <a:off x="8851695" y="5073176"/>
            <a:ext cx="276993" cy="56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49C1B693-7D93-0D4C-BD67-5DAB0B20CB69}"/>
              </a:ext>
            </a:extLst>
          </p:cNvPr>
          <p:cNvSpPr/>
          <p:nvPr/>
        </p:nvSpPr>
        <p:spPr>
          <a:xfrm rot="10800000">
            <a:off x="8758251" y="4882981"/>
            <a:ext cx="186888" cy="19019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3652FE5B-E387-C045-ACBA-A5A80717DE8D}"/>
              </a:ext>
            </a:extLst>
          </p:cNvPr>
          <p:cNvSpPr/>
          <p:nvPr/>
        </p:nvSpPr>
        <p:spPr>
          <a:xfrm rot="16200000">
            <a:off x="8759958" y="2797583"/>
            <a:ext cx="190194" cy="18688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B4260977-6B37-E44A-A398-5F43E32DE0EA}"/>
              </a:ext>
            </a:extLst>
          </p:cNvPr>
          <p:cNvSpPr/>
          <p:nvPr/>
        </p:nvSpPr>
        <p:spPr>
          <a:xfrm>
            <a:off x="10773121" y="2791567"/>
            <a:ext cx="186888" cy="19019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D66548-DB75-6C4B-BDC8-4E1049085161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flipV="1">
            <a:off x="8855056" y="2791567"/>
            <a:ext cx="2011509" cy="43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54E7B5C-79E5-084A-B3D0-366778FABA79}"/>
              </a:ext>
            </a:extLst>
          </p:cNvPr>
          <p:cNvCxnSpPr>
            <a:cxnSpLocks/>
            <a:stCxn id="5" idx="0"/>
            <a:endCxn id="52" idx="0"/>
          </p:cNvCxnSpPr>
          <p:nvPr/>
        </p:nvCxnSpPr>
        <p:spPr>
          <a:xfrm flipH="1" flipV="1">
            <a:off x="8761611" y="2891028"/>
            <a:ext cx="1077" cy="4009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8BBCAAC-0572-9F4F-BB0D-C6FEB8BC6796}"/>
              </a:ext>
            </a:extLst>
          </p:cNvPr>
          <p:cNvCxnSpPr>
            <a:cxnSpLocks/>
            <a:stCxn id="8" idx="0"/>
            <a:endCxn id="54" idx="2"/>
          </p:cNvCxnSpPr>
          <p:nvPr/>
        </p:nvCxnSpPr>
        <p:spPr>
          <a:xfrm flipH="1" flipV="1">
            <a:off x="10960009" y="2886665"/>
            <a:ext cx="1035" cy="3855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8E4BC4E-0B0E-CB4C-B0FE-1803ED398ED3}"/>
              </a:ext>
            </a:extLst>
          </p:cNvPr>
          <p:cNvSpPr txBox="1"/>
          <p:nvPr/>
        </p:nvSpPr>
        <p:spPr>
          <a:xfrm>
            <a:off x="9332086" y="2355208"/>
            <a:ext cx="945825" cy="46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360 km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90D172-03DC-1A41-AF8A-19C52D6A7390}"/>
              </a:ext>
            </a:extLst>
          </p:cNvPr>
          <p:cNvSpPr txBox="1"/>
          <p:nvPr/>
        </p:nvSpPr>
        <p:spPr>
          <a:xfrm>
            <a:off x="11020186" y="4067105"/>
            <a:ext cx="911556" cy="46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140 km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EA8632-7F4A-B241-80AF-82CC59643027}"/>
              </a:ext>
            </a:extLst>
          </p:cNvPr>
          <p:cNvSpPr txBox="1"/>
          <p:nvPr/>
        </p:nvSpPr>
        <p:spPr>
          <a:xfrm>
            <a:off x="9740706" y="5129202"/>
            <a:ext cx="945825" cy="46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 km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50B7053-15A5-C443-9EF8-B72AB0E8E05D}"/>
              </a:ext>
            </a:extLst>
          </p:cNvPr>
          <p:cNvSpPr txBox="1"/>
          <p:nvPr/>
        </p:nvSpPr>
        <p:spPr>
          <a:xfrm>
            <a:off x="8720473" y="3970195"/>
            <a:ext cx="906884" cy="46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180 km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95B9ADF-A995-0C43-9704-126606B048BF}"/>
              </a:ext>
            </a:extLst>
          </p:cNvPr>
          <p:cNvGrpSpPr/>
          <p:nvPr/>
        </p:nvGrpSpPr>
        <p:grpSpPr>
          <a:xfrm>
            <a:off x="8012030" y="3428466"/>
            <a:ext cx="315322" cy="325644"/>
            <a:chOff x="325586" y="1403270"/>
            <a:chExt cx="201372" cy="367336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5EBFD2B-B1B8-824E-9A0E-C2568C1D7DD9}"/>
                </a:ext>
              </a:extLst>
            </p:cNvPr>
            <p:cNvSpPr/>
            <p:nvPr/>
          </p:nvSpPr>
          <p:spPr>
            <a:xfrm>
              <a:off x="328547" y="1403270"/>
              <a:ext cx="198411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969569B-295B-7143-9454-927BEC6F149B}"/>
                </a:ext>
              </a:extLst>
            </p:cNvPr>
            <p:cNvSpPr/>
            <p:nvPr/>
          </p:nvSpPr>
          <p:spPr>
            <a:xfrm>
              <a:off x="325586" y="1542002"/>
              <a:ext cx="198411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7B54C8D-8128-F34D-AE5A-929956C0F3D3}"/>
                </a:ext>
              </a:extLst>
            </p:cNvPr>
            <p:cNvSpPr/>
            <p:nvPr/>
          </p:nvSpPr>
          <p:spPr>
            <a:xfrm>
              <a:off x="328547" y="1685336"/>
              <a:ext cx="198411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D2E2C13-223B-8745-A82B-B88D776F2A84}"/>
              </a:ext>
            </a:extLst>
          </p:cNvPr>
          <p:cNvGrpSpPr/>
          <p:nvPr/>
        </p:nvGrpSpPr>
        <p:grpSpPr>
          <a:xfrm>
            <a:off x="11416619" y="3399560"/>
            <a:ext cx="294307" cy="325644"/>
            <a:chOff x="186989" y="1403270"/>
            <a:chExt cx="170480" cy="36733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87BF727-2C78-E04F-B021-D87019A8BFFA}"/>
                </a:ext>
              </a:extLst>
            </p:cNvPr>
            <p:cNvSpPr/>
            <p:nvPr/>
          </p:nvSpPr>
          <p:spPr>
            <a:xfrm>
              <a:off x="189951" y="1403270"/>
              <a:ext cx="167517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EA965C7-ACE8-0C44-8AFF-BE3707698059}"/>
                </a:ext>
              </a:extLst>
            </p:cNvPr>
            <p:cNvSpPr/>
            <p:nvPr/>
          </p:nvSpPr>
          <p:spPr>
            <a:xfrm>
              <a:off x="186989" y="1542002"/>
              <a:ext cx="170479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FF1FC35-222C-8946-B466-6C04D1E8AE16}"/>
                </a:ext>
              </a:extLst>
            </p:cNvPr>
            <p:cNvSpPr/>
            <p:nvPr/>
          </p:nvSpPr>
          <p:spPr>
            <a:xfrm>
              <a:off x="189951" y="1685336"/>
              <a:ext cx="167518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1E96600-91CB-4046-ABC7-B9638415EDF8}"/>
              </a:ext>
            </a:extLst>
          </p:cNvPr>
          <p:cNvGrpSpPr/>
          <p:nvPr/>
        </p:nvGrpSpPr>
        <p:grpSpPr>
          <a:xfrm rot="16200000">
            <a:off x="9249980" y="5526794"/>
            <a:ext cx="313602" cy="319985"/>
            <a:chOff x="335879" y="1403270"/>
            <a:chExt cx="191079" cy="36733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0D31E80-00CD-FC49-AD40-92A99B689324}"/>
                </a:ext>
              </a:extLst>
            </p:cNvPr>
            <p:cNvSpPr/>
            <p:nvPr/>
          </p:nvSpPr>
          <p:spPr>
            <a:xfrm>
              <a:off x="335879" y="1403270"/>
              <a:ext cx="191079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897F59-FB23-EF4C-9009-392E198F367F}"/>
                </a:ext>
              </a:extLst>
            </p:cNvPr>
            <p:cNvSpPr/>
            <p:nvPr/>
          </p:nvSpPr>
          <p:spPr>
            <a:xfrm>
              <a:off x="335880" y="1542002"/>
              <a:ext cx="188118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A942D7-51E3-4F42-A5EA-429F4116615A}"/>
                </a:ext>
              </a:extLst>
            </p:cNvPr>
            <p:cNvSpPr/>
            <p:nvPr/>
          </p:nvSpPr>
          <p:spPr>
            <a:xfrm>
              <a:off x="335879" y="1685336"/>
              <a:ext cx="191079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2C59C2E-9B47-2D4F-A4F1-2A3F9BFEC07D}"/>
              </a:ext>
            </a:extLst>
          </p:cNvPr>
          <p:cNvGrpSpPr/>
          <p:nvPr/>
        </p:nvGrpSpPr>
        <p:grpSpPr>
          <a:xfrm>
            <a:off x="11392652" y="4911445"/>
            <a:ext cx="318273" cy="325644"/>
            <a:chOff x="186990" y="1403270"/>
            <a:chExt cx="195033" cy="36733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1E05062-D779-D046-8BCD-3B3212E6A4B3}"/>
                </a:ext>
              </a:extLst>
            </p:cNvPr>
            <p:cNvSpPr/>
            <p:nvPr/>
          </p:nvSpPr>
          <p:spPr>
            <a:xfrm>
              <a:off x="189951" y="1403270"/>
              <a:ext cx="192072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0B0128A-C608-4145-BDCE-9EFDDFCC36AA}"/>
                </a:ext>
              </a:extLst>
            </p:cNvPr>
            <p:cNvSpPr/>
            <p:nvPr/>
          </p:nvSpPr>
          <p:spPr>
            <a:xfrm>
              <a:off x="186990" y="1542002"/>
              <a:ext cx="195033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EA43306-6ED5-D543-9F38-BFB83F109B03}"/>
                </a:ext>
              </a:extLst>
            </p:cNvPr>
            <p:cNvSpPr/>
            <p:nvPr/>
          </p:nvSpPr>
          <p:spPr>
            <a:xfrm>
              <a:off x="189951" y="1685336"/>
              <a:ext cx="192072" cy="8527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40000">
                  <a:schemeClr val="accent4"/>
                </a:gs>
                <a:gs pos="20000">
                  <a:schemeClr val="accent2"/>
                </a:gs>
                <a:gs pos="79500">
                  <a:srgbClr val="00B0F0"/>
                </a:gs>
                <a:gs pos="59000">
                  <a:srgbClr val="00B050"/>
                </a:gs>
                <a:gs pos="100000">
                  <a:srgbClr val="7030A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9CDD608-D5DE-F249-852D-47AC99B72F7F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8327352" y="3683381"/>
            <a:ext cx="189785" cy="32933"/>
          </a:xfrm>
          <a:prstGeom prst="line">
            <a:avLst/>
          </a:prstGeom>
          <a:ln w="19050">
            <a:solidFill>
              <a:srgbClr val="0070C0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8237D4E-995B-FE4B-A27C-448FC75F8731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8327352" y="3466262"/>
            <a:ext cx="189785" cy="16637"/>
          </a:xfrm>
          <a:prstGeom prst="line">
            <a:avLst/>
          </a:prstGeom>
          <a:ln w="19050">
            <a:solidFill>
              <a:srgbClr val="FF0000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576FFC3-3221-BD40-A0B6-C238AFB14678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8322715" y="3583141"/>
            <a:ext cx="167338" cy="6107"/>
          </a:xfrm>
          <a:prstGeom prst="line">
            <a:avLst/>
          </a:prstGeom>
          <a:ln w="19050">
            <a:solidFill>
              <a:schemeClr val="accent4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69606AD-AE7F-3B4C-BD25-24DEF7B3F4D3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11208125" y="3658608"/>
            <a:ext cx="213607" cy="28800"/>
          </a:xfrm>
          <a:prstGeom prst="line">
            <a:avLst/>
          </a:prstGeom>
          <a:ln w="19050">
            <a:solidFill>
              <a:srgbClr val="0070C0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6A790C4-6142-F24C-A87C-7ACAB5C76776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11208125" y="3437356"/>
            <a:ext cx="213607" cy="17138"/>
          </a:xfrm>
          <a:prstGeom prst="line">
            <a:avLst/>
          </a:prstGeom>
          <a:ln w="19050">
            <a:solidFill>
              <a:srgbClr val="FF0000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9B2B586-4759-594E-A2E2-D2055B56169E}"/>
              </a:ext>
            </a:extLst>
          </p:cNvPr>
          <p:cNvCxnSpPr>
            <a:cxnSpLocks/>
            <a:endCxn id="122" idx="1"/>
          </p:cNvCxnSpPr>
          <p:nvPr/>
        </p:nvCxnSpPr>
        <p:spPr>
          <a:xfrm>
            <a:off x="11235209" y="3556549"/>
            <a:ext cx="181410" cy="3793"/>
          </a:xfrm>
          <a:prstGeom prst="line">
            <a:avLst/>
          </a:prstGeom>
          <a:ln w="19050">
            <a:solidFill>
              <a:schemeClr val="accent4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66ED30-249C-3D44-93BE-2D9D9C9C1D28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11202776" y="5182193"/>
            <a:ext cx="194708" cy="17100"/>
          </a:xfrm>
          <a:prstGeom prst="line">
            <a:avLst/>
          </a:prstGeom>
          <a:ln w="19050">
            <a:solidFill>
              <a:srgbClr val="0070C0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9CE6CA-8EB6-1E4C-9EE2-CCC3D6998815}"/>
              </a:ext>
            </a:extLst>
          </p:cNvPr>
          <p:cNvCxnSpPr>
            <a:cxnSpLocks/>
            <a:endCxn id="115" idx="1"/>
          </p:cNvCxnSpPr>
          <p:nvPr/>
        </p:nvCxnSpPr>
        <p:spPr>
          <a:xfrm flipV="1">
            <a:off x="11202777" y="4949241"/>
            <a:ext cx="194707" cy="28838"/>
          </a:xfrm>
          <a:prstGeom prst="line">
            <a:avLst/>
          </a:prstGeom>
          <a:ln w="19050">
            <a:solidFill>
              <a:srgbClr val="FF0000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E67A68C-9F5E-8440-A081-22B570141348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11229862" y="5072227"/>
            <a:ext cx="162790" cy="7909"/>
          </a:xfrm>
          <a:prstGeom prst="line">
            <a:avLst/>
          </a:prstGeom>
          <a:ln w="19050">
            <a:solidFill>
              <a:schemeClr val="accent4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D2093E9-2517-864D-B12B-0EF186807B73}"/>
              </a:ext>
            </a:extLst>
          </p:cNvPr>
          <p:cNvCxnSpPr>
            <a:cxnSpLocks/>
            <a:endCxn id="120" idx="3"/>
          </p:cNvCxnSpPr>
          <p:nvPr/>
        </p:nvCxnSpPr>
        <p:spPr>
          <a:xfrm>
            <a:off x="9516470" y="5325167"/>
            <a:ext cx="13164" cy="204818"/>
          </a:xfrm>
          <a:prstGeom prst="line">
            <a:avLst/>
          </a:prstGeom>
          <a:ln w="19050">
            <a:solidFill>
              <a:srgbClr val="0070C0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BF90D84-BA92-1D44-AFB9-E3AB1204275F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9283928" y="5325168"/>
            <a:ext cx="17053" cy="204817"/>
          </a:xfrm>
          <a:prstGeom prst="line">
            <a:avLst/>
          </a:prstGeom>
          <a:ln w="19050">
            <a:solidFill>
              <a:srgbClr val="FF0000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C0D62A6-5FC6-C541-9AB8-426904F55975}"/>
              </a:ext>
            </a:extLst>
          </p:cNvPr>
          <p:cNvCxnSpPr>
            <a:cxnSpLocks/>
            <a:stCxn id="119" idx="3"/>
          </p:cNvCxnSpPr>
          <p:nvPr/>
        </p:nvCxnSpPr>
        <p:spPr>
          <a:xfrm flipV="1">
            <a:off x="9404776" y="5352733"/>
            <a:ext cx="3951" cy="182110"/>
          </a:xfrm>
          <a:prstGeom prst="line">
            <a:avLst/>
          </a:prstGeom>
          <a:ln w="19050">
            <a:solidFill>
              <a:schemeClr val="accent4"/>
            </a:solidFill>
            <a:headEnd type="stealth" w="sm" len="med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E6E6165E-73A8-4640-89B7-5247AC647B25}"/>
              </a:ext>
            </a:extLst>
          </p:cNvPr>
          <p:cNvSpPr/>
          <p:nvPr/>
        </p:nvSpPr>
        <p:spPr>
          <a:xfrm>
            <a:off x="10409556" y="6038956"/>
            <a:ext cx="273234" cy="9010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675732F-FF40-294C-9AF7-F9DE5FCF8D3B}"/>
              </a:ext>
            </a:extLst>
          </p:cNvPr>
          <p:cNvSpPr txBox="1"/>
          <p:nvPr/>
        </p:nvSpPr>
        <p:spPr>
          <a:xfrm>
            <a:off x="8336037" y="5902416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Amplifier (EDFA)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5CF9AEA-C63E-8D4D-A192-161C690D7E89}"/>
              </a:ext>
            </a:extLst>
          </p:cNvPr>
          <p:cNvSpPr txBox="1"/>
          <p:nvPr/>
        </p:nvSpPr>
        <p:spPr>
          <a:xfrm>
            <a:off x="10693208" y="5899342"/>
            <a:ext cx="147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Transponders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D590ACC-17F3-F148-9D96-A1E51E6C28A1}"/>
              </a:ext>
            </a:extLst>
          </p:cNvPr>
          <p:cNvSpPr txBox="1"/>
          <p:nvPr/>
        </p:nvSpPr>
        <p:spPr>
          <a:xfrm>
            <a:off x="10785525" y="4885644"/>
            <a:ext cx="856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0D473BC-4232-3240-A739-5876B1BE8ACE}"/>
              </a:ext>
            </a:extLst>
          </p:cNvPr>
          <p:cNvSpPr txBox="1"/>
          <p:nvPr/>
        </p:nvSpPr>
        <p:spPr>
          <a:xfrm>
            <a:off x="8603503" y="338919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477B480-2475-BE4B-A4AE-388F310F2C3B}"/>
              </a:ext>
            </a:extLst>
          </p:cNvPr>
          <p:cNvSpPr txBox="1"/>
          <p:nvPr/>
        </p:nvSpPr>
        <p:spPr>
          <a:xfrm>
            <a:off x="10835366" y="3359869"/>
            <a:ext cx="417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3C80885-B97B-7A42-AAA0-440F0783F9C4}"/>
              </a:ext>
            </a:extLst>
          </p:cNvPr>
          <p:cNvSpPr txBox="1"/>
          <p:nvPr/>
        </p:nvSpPr>
        <p:spPr>
          <a:xfrm>
            <a:off x="9242102" y="4877864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ECA25848-8194-0942-8B1F-A0A39DA84C42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9372" y="2111906"/>
            <a:ext cx="1796427" cy="3382514"/>
          </a:xfrm>
          <a:prstGeom prst="rect">
            <a:avLst/>
          </a:prstGeom>
        </p:spPr>
      </p:pic>
      <p:pic>
        <p:nvPicPr>
          <p:cNvPr id="211" name="Picture 210" descr="A close up of a device&#10;&#10;Description automatically generated">
            <a:extLst>
              <a:ext uri="{FF2B5EF4-FFF2-40B4-BE49-F238E27FC236}">
                <a16:creationId xmlns:a16="http://schemas.microsoft.com/office/drawing/2014/main" id="{D7107536-9529-AD4C-AD34-0B95B0D5F49E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9085" y="2104419"/>
            <a:ext cx="2617538" cy="3382514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D7CD6A71-FFCA-AD4D-AC59-6DCE042E9063}"/>
              </a:ext>
            </a:extLst>
          </p:cNvPr>
          <p:cNvSpPr/>
          <p:nvPr/>
        </p:nvSpPr>
        <p:spPr>
          <a:xfrm>
            <a:off x="1849742" y="2102667"/>
            <a:ext cx="2616222" cy="41361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9E2FB34-3CF4-6D40-AA2F-54CF7673E3CC}"/>
              </a:ext>
            </a:extLst>
          </p:cNvPr>
          <p:cNvSpPr/>
          <p:nvPr/>
        </p:nvSpPr>
        <p:spPr>
          <a:xfrm>
            <a:off x="5960688" y="2111908"/>
            <a:ext cx="1796427" cy="4114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21CE68E-E412-974A-9BDD-9340B663DA77}"/>
              </a:ext>
            </a:extLst>
          </p:cNvPr>
          <p:cNvSpPr txBox="1"/>
          <p:nvPr/>
        </p:nvSpPr>
        <p:spPr>
          <a:xfrm>
            <a:off x="5930483" y="5540342"/>
            <a:ext cx="189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Optical Transponders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7290922-6E63-4F4D-B647-148217C8F9F0}"/>
              </a:ext>
            </a:extLst>
          </p:cNvPr>
          <p:cNvSpPr txBox="1"/>
          <p:nvPr/>
        </p:nvSpPr>
        <p:spPr>
          <a:xfrm>
            <a:off x="1849210" y="5550154"/>
            <a:ext cx="2679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2160 km fiber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0E3D396-8C54-8F4C-9CE2-CB8C1D93788F}"/>
              </a:ext>
            </a:extLst>
          </p:cNvPr>
          <p:cNvSpPr txBox="1"/>
          <p:nvPr/>
        </p:nvSpPr>
        <p:spPr>
          <a:xfrm>
            <a:off x="298942" y="5559392"/>
            <a:ext cx="1394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Optical switch</a:t>
            </a:r>
          </a:p>
        </p:txBody>
      </p:sp>
      <p:pic>
        <p:nvPicPr>
          <p:cNvPr id="217" name="Picture 216" descr="A picture containing indoor, computer, refrigerator, sitting&#10;&#10;Description automatically generated">
            <a:extLst>
              <a:ext uri="{FF2B5EF4-FFF2-40B4-BE49-F238E27FC236}">
                <a16:creationId xmlns:a16="http://schemas.microsoft.com/office/drawing/2014/main" id="{48556845-FF5E-E44E-B99A-CCDFF3BED624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8273" y="3768719"/>
            <a:ext cx="1511427" cy="1710179"/>
          </a:xfrm>
          <a:prstGeom prst="rect">
            <a:avLst/>
          </a:prstGeom>
        </p:spPr>
      </p:pic>
      <p:pic>
        <p:nvPicPr>
          <p:cNvPr id="218" name="Picture 217" descr="A picture containing indoor, computer, refrigerator, sitting&#10;&#10;Description automatically generated">
            <a:extLst>
              <a:ext uri="{FF2B5EF4-FFF2-40B4-BE49-F238E27FC236}">
                <a16:creationId xmlns:a16="http://schemas.microsoft.com/office/drawing/2014/main" id="{FB468965-7226-7D4F-80B2-2C31AF501E79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6235" y="2094301"/>
            <a:ext cx="1511427" cy="1665680"/>
          </a:xfrm>
          <a:prstGeom prst="rect">
            <a:avLst/>
          </a:prstGeom>
        </p:spPr>
      </p:pic>
      <p:pic>
        <p:nvPicPr>
          <p:cNvPr id="219" name="Picture 218" descr="A close up of a computer&#10;&#10;Description automatically generated">
            <a:extLst>
              <a:ext uri="{FF2B5EF4-FFF2-40B4-BE49-F238E27FC236}">
                <a16:creationId xmlns:a16="http://schemas.microsoft.com/office/drawing/2014/main" id="{87736CAC-C740-104E-AE3B-C436A349B3D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09" y="2118572"/>
            <a:ext cx="1649563" cy="3367070"/>
          </a:xfrm>
          <a:prstGeom prst="rect">
            <a:avLst/>
          </a:prstGeom>
        </p:spPr>
      </p:pic>
      <p:sp>
        <p:nvSpPr>
          <p:cNvPr id="220" name="Rectangle 219">
            <a:extLst>
              <a:ext uri="{FF2B5EF4-FFF2-40B4-BE49-F238E27FC236}">
                <a16:creationId xmlns:a16="http://schemas.microsoft.com/office/drawing/2014/main" id="{DD9FEF4B-B451-E84D-A444-1EC0768A915C}"/>
              </a:ext>
            </a:extLst>
          </p:cNvPr>
          <p:cNvSpPr/>
          <p:nvPr/>
        </p:nvSpPr>
        <p:spPr>
          <a:xfrm>
            <a:off x="177009" y="2102667"/>
            <a:ext cx="1658847" cy="41361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B8584A0-0F17-204B-9BE4-E5444DD111A6}"/>
              </a:ext>
            </a:extLst>
          </p:cNvPr>
          <p:cNvSpPr/>
          <p:nvPr/>
        </p:nvSpPr>
        <p:spPr>
          <a:xfrm>
            <a:off x="4467830" y="2103672"/>
            <a:ext cx="1488895" cy="16656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A969DE4-AF33-F947-879C-804A83B67C1B}"/>
              </a:ext>
            </a:extLst>
          </p:cNvPr>
          <p:cNvSpPr txBox="1"/>
          <p:nvPr/>
        </p:nvSpPr>
        <p:spPr>
          <a:xfrm>
            <a:off x="4508034" y="5552648"/>
            <a:ext cx="147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Amplifiers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7111BC7F-6C6E-0646-937C-8671AEBF4E7E}"/>
              </a:ext>
            </a:extLst>
          </p:cNvPr>
          <p:cNvSpPr/>
          <p:nvPr/>
        </p:nvSpPr>
        <p:spPr>
          <a:xfrm>
            <a:off x="4467830" y="3762750"/>
            <a:ext cx="1488895" cy="2469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5" name="Isosceles Triangle 377">
            <a:extLst>
              <a:ext uri="{FF2B5EF4-FFF2-40B4-BE49-F238E27FC236}">
                <a16:creationId xmlns:a16="http://schemas.microsoft.com/office/drawing/2014/main" id="{A0B92CC2-2A8B-47BA-8837-930816824DD6}"/>
              </a:ext>
            </a:extLst>
          </p:cNvPr>
          <p:cNvSpPr/>
          <p:nvPr/>
        </p:nvSpPr>
        <p:spPr>
          <a:xfrm rot="5400000">
            <a:off x="8132194" y="5977220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5" name="Isosceles Triangle 377">
            <a:extLst>
              <a:ext uri="{FF2B5EF4-FFF2-40B4-BE49-F238E27FC236}">
                <a16:creationId xmlns:a16="http://schemas.microsoft.com/office/drawing/2014/main" id="{3B287C25-1E4A-41AC-A96C-26FD0DDB183A}"/>
              </a:ext>
            </a:extLst>
          </p:cNvPr>
          <p:cNvSpPr/>
          <p:nvPr/>
        </p:nvSpPr>
        <p:spPr>
          <a:xfrm rot="5400000">
            <a:off x="9023964" y="4988681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6" name="Isosceles Triangle 377">
            <a:extLst>
              <a:ext uri="{FF2B5EF4-FFF2-40B4-BE49-F238E27FC236}">
                <a16:creationId xmlns:a16="http://schemas.microsoft.com/office/drawing/2014/main" id="{EDB43069-50DE-4DE7-806D-9CA578C2772A}"/>
              </a:ext>
            </a:extLst>
          </p:cNvPr>
          <p:cNvSpPr/>
          <p:nvPr/>
        </p:nvSpPr>
        <p:spPr>
          <a:xfrm rot="5400000">
            <a:off x="9626973" y="4966790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7" name="Isosceles Triangle 377">
            <a:extLst>
              <a:ext uri="{FF2B5EF4-FFF2-40B4-BE49-F238E27FC236}">
                <a16:creationId xmlns:a16="http://schemas.microsoft.com/office/drawing/2014/main" id="{F5C7D22A-5197-459B-B753-5703D44FC89C}"/>
              </a:ext>
            </a:extLst>
          </p:cNvPr>
          <p:cNvSpPr/>
          <p:nvPr/>
        </p:nvSpPr>
        <p:spPr>
          <a:xfrm rot="5400000">
            <a:off x="10564099" y="4959795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8" name="Isosceles Triangle 377">
            <a:extLst>
              <a:ext uri="{FF2B5EF4-FFF2-40B4-BE49-F238E27FC236}">
                <a16:creationId xmlns:a16="http://schemas.microsoft.com/office/drawing/2014/main" id="{A960A6B4-B28A-4E19-978C-835961139845}"/>
              </a:ext>
            </a:extLst>
          </p:cNvPr>
          <p:cNvSpPr/>
          <p:nvPr/>
        </p:nvSpPr>
        <p:spPr>
          <a:xfrm rot="5400000">
            <a:off x="10069133" y="4970274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9" name="Isosceles Triangle 377">
            <a:extLst>
              <a:ext uri="{FF2B5EF4-FFF2-40B4-BE49-F238E27FC236}">
                <a16:creationId xmlns:a16="http://schemas.microsoft.com/office/drawing/2014/main" id="{D3B2B21C-9902-4BFD-97BD-A57F690E4F2F}"/>
              </a:ext>
            </a:extLst>
          </p:cNvPr>
          <p:cNvSpPr/>
          <p:nvPr/>
        </p:nvSpPr>
        <p:spPr>
          <a:xfrm rot="5400000">
            <a:off x="10864986" y="4657051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0" name="Isosceles Triangle 377">
            <a:extLst>
              <a:ext uri="{FF2B5EF4-FFF2-40B4-BE49-F238E27FC236}">
                <a16:creationId xmlns:a16="http://schemas.microsoft.com/office/drawing/2014/main" id="{14AAB655-6AEB-4C33-A18E-59739E449918}"/>
              </a:ext>
            </a:extLst>
          </p:cNvPr>
          <p:cNvSpPr/>
          <p:nvPr/>
        </p:nvSpPr>
        <p:spPr>
          <a:xfrm rot="5400000">
            <a:off x="10864985" y="3726796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1" name="Isosceles Triangle 377">
            <a:extLst>
              <a:ext uri="{FF2B5EF4-FFF2-40B4-BE49-F238E27FC236}">
                <a16:creationId xmlns:a16="http://schemas.microsoft.com/office/drawing/2014/main" id="{4B9F320C-A073-4E6D-A415-AAF6312F2037}"/>
              </a:ext>
            </a:extLst>
          </p:cNvPr>
          <p:cNvSpPr/>
          <p:nvPr/>
        </p:nvSpPr>
        <p:spPr>
          <a:xfrm rot="5400000">
            <a:off x="10864984" y="4189246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2" name="Isosceles Triangle 377">
            <a:extLst>
              <a:ext uri="{FF2B5EF4-FFF2-40B4-BE49-F238E27FC236}">
                <a16:creationId xmlns:a16="http://schemas.microsoft.com/office/drawing/2014/main" id="{BD2F2A3F-C625-42CA-BB87-C9F7D1996AA4}"/>
              </a:ext>
            </a:extLst>
          </p:cNvPr>
          <p:cNvSpPr/>
          <p:nvPr/>
        </p:nvSpPr>
        <p:spPr>
          <a:xfrm rot="5400000">
            <a:off x="8667732" y="3752189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3" name="Isosceles Triangle 377">
            <a:extLst>
              <a:ext uri="{FF2B5EF4-FFF2-40B4-BE49-F238E27FC236}">
                <a16:creationId xmlns:a16="http://schemas.microsoft.com/office/drawing/2014/main" id="{0A589FD8-3315-4CD4-8F8B-5A6665431460}"/>
              </a:ext>
            </a:extLst>
          </p:cNvPr>
          <p:cNvSpPr/>
          <p:nvPr/>
        </p:nvSpPr>
        <p:spPr>
          <a:xfrm rot="5400000">
            <a:off x="8673883" y="4374179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4" name="Isosceles Triangle 377">
            <a:extLst>
              <a:ext uri="{FF2B5EF4-FFF2-40B4-BE49-F238E27FC236}">
                <a16:creationId xmlns:a16="http://schemas.microsoft.com/office/drawing/2014/main" id="{30F552FA-EDD8-4B5D-91C5-6B82B744EA38}"/>
              </a:ext>
            </a:extLst>
          </p:cNvPr>
          <p:cNvSpPr/>
          <p:nvPr/>
        </p:nvSpPr>
        <p:spPr>
          <a:xfrm rot="5400000">
            <a:off x="8671010" y="3182080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5" name="Isosceles Triangle 377">
            <a:extLst>
              <a:ext uri="{FF2B5EF4-FFF2-40B4-BE49-F238E27FC236}">
                <a16:creationId xmlns:a16="http://schemas.microsoft.com/office/drawing/2014/main" id="{6D9DEEB3-4572-4B6A-B659-8ABB1D2F54E2}"/>
              </a:ext>
            </a:extLst>
          </p:cNvPr>
          <p:cNvSpPr/>
          <p:nvPr/>
        </p:nvSpPr>
        <p:spPr>
          <a:xfrm rot="5400000">
            <a:off x="10885733" y="3159237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6" name="Isosceles Triangle 377">
            <a:extLst>
              <a:ext uri="{FF2B5EF4-FFF2-40B4-BE49-F238E27FC236}">
                <a16:creationId xmlns:a16="http://schemas.microsoft.com/office/drawing/2014/main" id="{CFD6E7F3-2579-4C44-AF91-F73968DE0E64}"/>
              </a:ext>
            </a:extLst>
          </p:cNvPr>
          <p:cNvSpPr/>
          <p:nvPr/>
        </p:nvSpPr>
        <p:spPr>
          <a:xfrm rot="5400000">
            <a:off x="9133958" y="2682872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7" name="Isosceles Triangle 377">
            <a:extLst>
              <a:ext uri="{FF2B5EF4-FFF2-40B4-BE49-F238E27FC236}">
                <a16:creationId xmlns:a16="http://schemas.microsoft.com/office/drawing/2014/main" id="{4D381FF3-0FF8-4A18-A0B5-149374EFF3BA}"/>
              </a:ext>
            </a:extLst>
          </p:cNvPr>
          <p:cNvSpPr/>
          <p:nvPr/>
        </p:nvSpPr>
        <p:spPr>
          <a:xfrm rot="5400000">
            <a:off x="9836139" y="2686670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8" name="Isosceles Triangle 377">
            <a:extLst>
              <a:ext uri="{FF2B5EF4-FFF2-40B4-BE49-F238E27FC236}">
                <a16:creationId xmlns:a16="http://schemas.microsoft.com/office/drawing/2014/main" id="{9D3D43C0-D757-41C5-88E1-53C9E57249EB}"/>
              </a:ext>
            </a:extLst>
          </p:cNvPr>
          <p:cNvSpPr/>
          <p:nvPr/>
        </p:nvSpPr>
        <p:spPr>
          <a:xfrm rot="5400000">
            <a:off x="10547893" y="2682873"/>
            <a:ext cx="216286" cy="219725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7" name="Slide Number Placeholder 3">
            <a:extLst>
              <a:ext uri="{FF2B5EF4-FFF2-40B4-BE49-F238E27FC236}">
                <a16:creationId xmlns:a16="http://schemas.microsoft.com/office/drawing/2014/main" id="{8D3D84EC-D196-4BBD-8B01-87EBDEEA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678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0"/>
    </mc:Choice>
    <mc:Fallback xmlns="">
      <p:transition spd="slow" advTm="2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49" grpId="0" animBg="1"/>
      <p:bldP spid="52" grpId="0" animBg="1"/>
      <p:bldP spid="54" grpId="0" animBg="1"/>
      <p:bldP spid="72" grpId="0"/>
      <p:bldP spid="73" grpId="0"/>
      <p:bldP spid="75" grpId="0"/>
      <p:bldP spid="76" grpId="0"/>
      <p:bldP spid="183" grpId="0" animBg="1"/>
      <p:bldP spid="184" grpId="0"/>
      <p:bldP spid="186" grpId="0"/>
      <p:bldP spid="205" grpId="0"/>
      <p:bldP spid="206" grpId="0"/>
      <p:bldP spid="207" grpId="0"/>
      <p:bldP spid="208" grpId="0"/>
      <p:bldP spid="212" grpId="0" animBg="1"/>
      <p:bldP spid="213" grpId="0" animBg="1"/>
      <p:bldP spid="214" grpId="0"/>
      <p:bldP spid="215" grpId="0"/>
      <p:bldP spid="216" grpId="0"/>
      <p:bldP spid="220" grpId="0" animBg="1"/>
      <p:bldP spid="221" grpId="0" animBg="1"/>
      <p:bldP spid="222" grpId="0"/>
      <p:bldP spid="223" grpId="0" animBg="1"/>
      <p:bldP spid="185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itle 1">
            <a:extLst>
              <a:ext uri="{FF2B5EF4-FFF2-40B4-BE49-F238E27FC236}">
                <a16:creationId xmlns:a16="http://schemas.microsoft.com/office/drawing/2014/main" id="{DF49DC29-DFB5-44B0-86ED-CB5B521E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96" y="365125"/>
            <a:ext cx="8050196" cy="973187"/>
          </a:xfrm>
        </p:spPr>
        <p:txBody>
          <a:bodyPr/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 fiber cut restoration trial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02C8B-89CD-446B-9731-9A94BC997AF4}"/>
              </a:ext>
            </a:extLst>
          </p:cNvPr>
          <p:cNvSpPr txBox="1"/>
          <p:nvPr/>
        </p:nvSpPr>
        <p:spPr>
          <a:xfrm>
            <a:off x="785805" y="6153919"/>
            <a:ext cx="281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(a) Healthy network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99C97-14C6-4B2F-8B62-514A269766FE}"/>
              </a:ext>
            </a:extLst>
          </p:cNvPr>
          <p:cNvGrpSpPr/>
          <p:nvPr/>
        </p:nvGrpSpPr>
        <p:grpSpPr>
          <a:xfrm>
            <a:off x="1425259" y="1948528"/>
            <a:ext cx="2555453" cy="1249708"/>
            <a:chOff x="1465151" y="1933218"/>
            <a:chExt cx="2555453" cy="124970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0C4D3A-0A2E-4F5F-B0A7-33B33AFEDC22}"/>
                </a:ext>
              </a:extLst>
            </p:cNvPr>
            <p:cNvCxnSpPr>
              <a:cxnSpLocks/>
            </p:cNvCxnSpPr>
            <p:nvPr/>
          </p:nvCxnSpPr>
          <p:spPr>
            <a:xfrm>
              <a:off x="1961500" y="2382825"/>
              <a:ext cx="1406062" cy="2993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6287AD1-BAEC-497E-B213-92F5E81FE7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1494" y="2382834"/>
              <a:ext cx="1400779" cy="666323"/>
            </a:xfrm>
            <a:prstGeom prst="line">
              <a:avLst/>
            </a:prstGeom>
            <a:ln w="635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21F223B-E397-4F25-B81F-5F764F774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576" y="2385825"/>
              <a:ext cx="1400980" cy="663331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685E46-C251-45BA-BC2A-0449F184AC83}"/>
                </a:ext>
              </a:extLst>
            </p:cNvPr>
            <p:cNvCxnSpPr>
              <a:cxnSpLocks/>
            </p:cNvCxnSpPr>
            <p:nvPr/>
          </p:nvCxnSpPr>
          <p:spPr>
            <a:xfrm>
              <a:off x="1966581" y="3049146"/>
              <a:ext cx="1395699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E63EA-EF1B-471F-8EEE-AF3E5F2B3B1C}"/>
                </a:ext>
              </a:extLst>
            </p:cNvPr>
            <p:cNvSpPr txBox="1"/>
            <p:nvPr/>
          </p:nvSpPr>
          <p:spPr>
            <a:xfrm>
              <a:off x="1465151" y="1933218"/>
              <a:ext cx="971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04E1C0-A4E2-4BE8-AC70-C561DBA57BB3}"/>
                </a:ext>
              </a:extLst>
            </p:cNvPr>
            <p:cNvSpPr txBox="1"/>
            <p:nvPr/>
          </p:nvSpPr>
          <p:spPr>
            <a:xfrm>
              <a:off x="3051243" y="1948677"/>
              <a:ext cx="969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F193AC-9841-40A7-860D-22E8238320E5}"/>
                </a:ext>
              </a:extLst>
            </p:cNvPr>
            <p:cNvSpPr txBox="1"/>
            <p:nvPr/>
          </p:nvSpPr>
          <p:spPr>
            <a:xfrm>
              <a:off x="3055783" y="2617242"/>
              <a:ext cx="960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25E33B-1DF2-44C7-8BA1-523943FEC4A5}"/>
                </a:ext>
              </a:extLst>
            </p:cNvPr>
            <p:cNvSpPr txBox="1"/>
            <p:nvPr/>
          </p:nvSpPr>
          <p:spPr>
            <a:xfrm>
              <a:off x="1469463" y="2582171"/>
              <a:ext cx="998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C</a:t>
              </a:r>
            </a:p>
          </p:txBody>
        </p:sp>
        <p:sp>
          <p:nvSpPr>
            <p:cNvPr id="690" name="Cylinder 26">
              <a:extLst>
                <a:ext uri="{FF2B5EF4-FFF2-40B4-BE49-F238E27FC236}">
                  <a16:creationId xmlns:a16="http://schemas.microsoft.com/office/drawing/2014/main" id="{B83E4925-5CC1-4E34-81B4-2719B8A41843}"/>
                </a:ext>
              </a:extLst>
            </p:cNvPr>
            <p:cNvSpPr/>
            <p:nvPr/>
          </p:nvSpPr>
          <p:spPr>
            <a:xfrm>
              <a:off x="1673848" y="2264823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1" name="Cylinder 26">
              <a:extLst>
                <a:ext uri="{FF2B5EF4-FFF2-40B4-BE49-F238E27FC236}">
                  <a16:creationId xmlns:a16="http://schemas.microsoft.com/office/drawing/2014/main" id="{724D90D2-E52A-4718-AD10-E55B584E68C8}"/>
                </a:ext>
              </a:extLst>
            </p:cNvPr>
            <p:cNvSpPr/>
            <p:nvPr/>
          </p:nvSpPr>
          <p:spPr>
            <a:xfrm>
              <a:off x="1673848" y="2897597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2" name="Cylinder 26">
              <a:extLst>
                <a:ext uri="{FF2B5EF4-FFF2-40B4-BE49-F238E27FC236}">
                  <a16:creationId xmlns:a16="http://schemas.microsoft.com/office/drawing/2014/main" id="{43DB0E42-092B-443C-BA0E-FFA5D24E0892}"/>
                </a:ext>
              </a:extLst>
            </p:cNvPr>
            <p:cNvSpPr/>
            <p:nvPr/>
          </p:nvSpPr>
          <p:spPr>
            <a:xfrm>
              <a:off x="3261672" y="2264823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3" name="Cylinder 26">
              <a:extLst>
                <a:ext uri="{FF2B5EF4-FFF2-40B4-BE49-F238E27FC236}">
                  <a16:creationId xmlns:a16="http://schemas.microsoft.com/office/drawing/2014/main" id="{C6EFE842-C0C9-4C17-9B12-4629BF25A54D}"/>
                </a:ext>
              </a:extLst>
            </p:cNvPr>
            <p:cNvSpPr/>
            <p:nvPr/>
          </p:nvSpPr>
          <p:spPr>
            <a:xfrm>
              <a:off x="3259950" y="2897564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444" name="TextBox 443">
            <a:extLst>
              <a:ext uri="{FF2B5EF4-FFF2-40B4-BE49-F238E27FC236}">
                <a16:creationId xmlns:a16="http://schemas.microsoft.com/office/drawing/2014/main" id="{A61EBB44-EFBE-42FA-B5A1-19D4AFB0E918}"/>
              </a:ext>
            </a:extLst>
          </p:cNvPr>
          <p:cNvSpPr txBox="1"/>
          <p:nvPr/>
        </p:nvSpPr>
        <p:spPr>
          <a:xfrm>
            <a:off x="8510149" y="6155597"/>
            <a:ext cx="281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(c) Restored network</a:t>
            </a:r>
          </a:p>
        </p:txBody>
      </p:sp>
      <p:sp>
        <p:nvSpPr>
          <p:cNvPr id="677" name="TextBox 676">
            <a:extLst>
              <a:ext uri="{FF2B5EF4-FFF2-40B4-BE49-F238E27FC236}">
                <a16:creationId xmlns:a16="http://schemas.microsoft.com/office/drawing/2014/main" id="{47EFFAEE-2C91-49EE-BBAD-C291B3E16F32}"/>
              </a:ext>
            </a:extLst>
          </p:cNvPr>
          <p:cNvSpPr txBox="1"/>
          <p:nvPr/>
        </p:nvSpPr>
        <p:spPr>
          <a:xfrm>
            <a:off x="8464279" y="-371834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i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sz="1600" i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 –</a:t>
            </a:r>
            <a:r>
              <a:rPr lang="el-GR" sz="1600" i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λ</a:t>
            </a:r>
            <a:r>
              <a:rPr lang="en-US" sz="1600" i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14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FAC244-3303-4483-AB20-8AAF29F9B584}"/>
              </a:ext>
            </a:extLst>
          </p:cNvPr>
          <p:cNvGrpSpPr/>
          <p:nvPr/>
        </p:nvGrpSpPr>
        <p:grpSpPr>
          <a:xfrm>
            <a:off x="8522763" y="1949888"/>
            <a:ext cx="2555451" cy="1242773"/>
            <a:chOff x="8377857" y="1949888"/>
            <a:chExt cx="2555451" cy="1242773"/>
          </a:xfrm>
        </p:grpSpPr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7E7FAA23-043D-46CD-AB8C-B70D95D62227}"/>
                </a:ext>
              </a:extLst>
            </p:cNvPr>
            <p:cNvCxnSpPr>
              <a:cxnSpLocks/>
            </p:cNvCxnSpPr>
            <p:nvPr/>
          </p:nvCxnSpPr>
          <p:spPr>
            <a:xfrm>
              <a:off x="8955275" y="2368782"/>
              <a:ext cx="1406062" cy="2993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326A768B-A798-4E9C-8B29-0491BF1CEED1}"/>
                </a:ext>
              </a:extLst>
            </p:cNvPr>
            <p:cNvCxnSpPr>
              <a:cxnSpLocks/>
            </p:cNvCxnSpPr>
            <p:nvPr/>
          </p:nvCxnSpPr>
          <p:spPr>
            <a:xfrm>
              <a:off x="8955269" y="2368790"/>
              <a:ext cx="1400779" cy="666323"/>
            </a:xfrm>
            <a:prstGeom prst="line">
              <a:avLst/>
            </a:prstGeom>
            <a:ln w="635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C7DA9A2B-B86A-4CCB-AFA3-D37D665AC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0351" y="2371783"/>
              <a:ext cx="1400980" cy="663331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FE015422-2FFE-4F07-ACA7-F540FB055E0E}"/>
                </a:ext>
              </a:extLst>
            </p:cNvPr>
            <p:cNvCxnSpPr>
              <a:cxnSpLocks/>
            </p:cNvCxnSpPr>
            <p:nvPr/>
          </p:nvCxnSpPr>
          <p:spPr>
            <a:xfrm>
              <a:off x="8960356" y="3035104"/>
              <a:ext cx="1395699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3" name="TextBox 682">
              <a:extLst>
                <a:ext uri="{FF2B5EF4-FFF2-40B4-BE49-F238E27FC236}">
                  <a16:creationId xmlns:a16="http://schemas.microsoft.com/office/drawing/2014/main" id="{9A8DE33C-F19D-4858-916F-5C0377E49E41}"/>
                </a:ext>
              </a:extLst>
            </p:cNvPr>
            <p:cNvSpPr txBox="1"/>
            <p:nvPr/>
          </p:nvSpPr>
          <p:spPr>
            <a:xfrm>
              <a:off x="8377857" y="1949888"/>
              <a:ext cx="971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B</a:t>
              </a:r>
            </a:p>
          </p:txBody>
        </p:sp>
        <p:sp>
          <p:nvSpPr>
            <p:cNvPr id="684" name="TextBox 683">
              <a:extLst>
                <a:ext uri="{FF2B5EF4-FFF2-40B4-BE49-F238E27FC236}">
                  <a16:creationId xmlns:a16="http://schemas.microsoft.com/office/drawing/2014/main" id="{A631205E-2AE6-49C1-B961-6B0B29442662}"/>
                </a:ext>
              </a:extLst>
            </p:cNvPr>
            <p:cNvSpPr txBox="1"/>
            <p:nvPr/>
          </p:nvSpPr>
          <p:spPr>
            <a:xfrm>
              <a:off x="9963948" y="1965348"/>
              <a:ext cx="969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A</a:t>
              </a:r>
            </a:p>
          </p:txBody>
        </p:sp>
        <p:sp>
          <p:nvSpPr>
            <p:cNvPr id="685" name="TextBox 684">
              <a:extLst>
                <a:ext uri="{FF2B5EF4-FFF2-40B4-BE49-F238E27FC236}">
                  <a16:creationId xmlns:a16="http://schemas.microsoft.com/office/drawing/2014/main" id="{73C34E8D-3871-4D08-ABBD-414B70F7BBC9}"/>
                </a:ext>
              </a:extLst>
            </p:cNvPr>
            <p:cNvSpPr txBox="1"/>
            <p:nvPr/>
          </p:nvSpPr>
          <p:spPr>
            <a:xfrm>
              <a:off x="9968489" y="2633912"/>
              <a:ext cx="960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D</a:t>
              </a:r>
            </a:p>
          </p:txBody>
        </p:sp>
        <p:sp>
          <p:nvSpPr>
            <p:cNvPr id="686" name="TextBox 685">
              <a:extLst>
                <a:ext uri="{FF2B5EF4-FFF2-40B4-BE49-F238E27FC236}">
                  <a16:creationId xmlns:a16="http://schemas.microsoft.com/office/drawing/2014/main" id="{0D165DAB-2E8A-473A-B4E1-DCDE9269D061}"/>
                </a:ext>
              </a:extLst>
            </p:cNvPr>
            <p:cNvSpPr txBox="1"/>
            <p:nvPr/>
          </p:nvSpPr>
          <p:spPr>
            <a:xfrm>
              <a:off x="8382171" y="2598843"/>
              <a:ext cx="998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C</a:t>
              </a:r>
            </a:p>
          </p:txBody>
        </p:sp>
        <p:sp>
          <p:nvSpPr>
            <p:cNvPr id="698" name="Cylinder 26">
              <a:extLst>
                <a:ext uri="{FF2B5EF4-FFF2-40B4-BE49-F238E27FC236}">
                  <a16:creationId xmlns:a16="http://schemas.microsoft.com/office/drawing/2014/main" id="{2D2664BA-5A49-4030-8303-4DB94EB861AC}"/>
                </a:ext>
              </a:extLst>
            </p:cNvPr>
            <p:cNvSpPr/>
            <p:nvPr/>
          </p:nvSpPr>
          <p:spPr>
            <a:xfrm>
              <a:off x="8645924" y="2274558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9" name="Cylinder 26">
              <a:extLst>
                <a:ext uri="{FF2B5EF4-FFF2-40B4-BE49-F238E27FC236}">
                  <a16:creationId xmlns:a16="http://schemas.microsoft.com/office/drawing/2014/main" id="{5C391571-27A8-401D-B300-4A3DFC5CC0AB}"/>
                </a:ext>
              </a:extLst>
            </p:cNvPr>
            <p:cNvSpPr/>
            <p:nvPr/>
          </p:nvSpPr>
          <p:spPr>
            <a:xfrm>
              <a:off x="8645924" y="2907332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00" name="Cylinder 26">
              <a:extLst>
                <a:ext uri="{FF2B5EF4-FFF2-40B4-BE49-F238E27FC236}">
                  <a16:creationId xmlns:a16="http://schemas.microsoft.com/office/drawing/2014/main" id="{E30F6058-CADB-41BD-9894-6B3794A7CBD5}"/>
                </a:ext>
              </a:extLst>
            </p:cNvPr>
            <p:cNvSpPr/>
            <p:nvPr/>
          </p:nvSpPr>
          <p:spPr>
            <a:xfrm>
              <a:off x="10233748" y="2274558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01" name="Cylinder 26">
              <a:extLst>
                <a:ext uri="{FF2B5EF4-FFF2-40B4-BE49-F238E27FC236}">
                  <a16:creationId xmlns:a16="http://schemas.microsoft.com/office/drawing/2014/main" id="{8E36AF22-12D4-46F0-829C-19DBE8260447}"/>
                </a:ext>
              </a:extLst>
            </p:cNvPr>
            <p:cNvSpPr/>
            <p:nvPr/>
          </p:nvSpPr>
          <p:spPr>
            <a:xfrm>
              <a:off x="10232026" y="2907299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36F8B0D-D2C5-4DDD-B39D-52B3E1C61D5F}"/>
              </a:ext>
            </a:extLst>
          </p:cNvPr>
          <p:cNvSpPr txBox="1"/>
          <p:nvPr/>
        </p:nvSpPr>
        <p:spPr>
          <a:xfrm>
            <a:off x="4693764" y="6149846"/>
            <a:ext cx="3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(b) Network under fiber cut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F52888-4482-4CB9-9B96-3F6079E26EAD}"/>
              </a:ext>
            </a:extLst>
          </p:cNvPr>
          <p:cNvGrpSpPr/>
          <p:nvPr/>
        </p:nvGrpSpPr>
        <p:grpSpPr>
          <a:xfrm>
            <a:off x="4940950" y="1922056"/>
            <a:ext cx="2555451" cy="1248731"/>
            <a:chOff x="4888006" y="1934195"/>
            <a:chExt cx="2555451" cy="124873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AE21811-8871-4E0F-9115-A17C24281E4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670" y="2384665"/>
              <a:ext cx="1406062" cy="2993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9" name="TextBox 678">
              <a:extLst>
                <a:ext uri="{FF2B5EF4-FFF2-40B4-BE49-F238E27FC236}">
                  <a16:creationId xmlns:a16="http://schemas.microsoft.com/office/drawing/2014/main" id="{7217993E-6B92-4F5B-BB71-62A4E12117F1}"/>
                </a:ext>
              </a:extLst>
            </p:cNvPr>
            <p:cNvSpPr txBox="1"/>
            <p:nvPr/>
          </p:nvSpPr>
          <p:spPr>
            <a:xfrm>
              <a:off x="4888006" y="1934195"/>
              <a:ext cx="971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B</a:t>
              </a:r>
            </a:p>
          </p:txBody>
        </p:sp>
        <p:sp>
          <p:nvSpPr>
            <p:cNvPr id="680" name="TextBox 679">
              <a:extLst>
                <a:ext uri="{FF2B5EF4-FFF2-40B4-BE49-F238E27FC236}">
                  <a16:creationId xmlns:a16="http://schemas.microsoft.com/office/drawing/2014/main" id="{C0D813E1-F5B9-4219-BD30-FEF169831639}"/>
                </a:ext>
              </a:extLst>
            </p:cNvPr>
            <p:cNvSpPr txBox="1"/>
            <p:nvPr/>
          </p:nvSpPr>
          <p:spPr>
            <a:xfrm>
              <a:off x="6474097" y="1949654"/>
              <a:ext cx="969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A</a:t>
              </a:r>
            </a:p>
          </p:txBody>
        </p:sp>
        <p:sp>
          <p:nvSpPr>
            <p:cNvPr id="681" name="TextBox 680">
              <a:extLst>
                <a:ext uri="{FF2B5EF4-FFF2-40B4-BE49-F238E27FC236}">
                  <a16:creationId xmlns:a16="http://schemas.microsoft.com/office/drawing/2014/main" id="{EEBA6881-6F28-44E4-A887-DC8E5DC8F4A6}"/>
                </a:ext>
              </a:extLst>
            </p:cNvPr>
            <p:cNvSpPr txBox="1"/>
            <p:nvPr/>
          </p:nvSpPr>
          <p:spPr>
            <a:xfrm>
              <a:off x="6478638" y="2618218"/>
              <a:ext cx="960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D</a:t>
              </a:r>
            </a:p>
          </p:txBody>
        </p:sp>
        <p:sp>
          <p:nvSpPr>
            <p:cNvPr id="682" name="TextBox 681">
              <a:extLst>
                <a:ext uri="{FF2B5EF4-FFF2-40B4-BE49-F238E27FC236}">
                  <a16:creationId xmlns:a16="http://schemas.microsoft.com/office/drawing/2014/main" id="{70395BB9-2BCB-44AC-AAF4-37548A1D5E46}"/>
                </a:ext>
              </a:extLst>
            </p:cNvPr>
            <p:cNvSpPr txBox="1"/>
            <p:nvPr/>
          </p:nvSpPr>
          <p:spPr>
            <a:xfrm>
              <a:off x="4892318" y="2583149"/>
              <a:ext cx="998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Router C</a:t>
              </a:r>
            </a:p>
          </p:txBody>
        </p:sp>
        <p:sp>
          <p:nvSpPr>
            <p:cNvPr id="694" name="Cylinder 26">
              <a:extLst>
                <a:ext uri="{FF2B5EF4-FFF2-40B4-BE49-F238E27FC236}">
                  <a16:creationId xmlns:a16="http://schemas.microsoft.com/office/drawing/2014/main" id="{8C8342EE-6351-4A33-B33A-F11849AA7655}"/>
                </a:ext>
              </a:extLst>
            </p:cNvPr>
            <p:cNvSpPr/>
            <p:nvPr/>
          </p:nvSpPr>
          <p:spPr>
            <a:xfrm>
              <a:off x="5155674" y="2264823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5" name="Cylinder 26">
              <a:extLst>
                <a:ext uri="{FF2B5EF4-FFF2-40B4-BE49-F238E27FC236}">
                  <a16:creationId xmlns:a16="http://schemas.microsoft.com/office/drawing/2014/main" id="{32C39E69-3F92-4A0C-BA32-2D4BDAA4675E}"/>
                </a:ext>
              </a:extLst>
            </p:cNvPr>
            <p:cNvSpPr/>
            <p:nvPr/>
          </p:nvSpPr>
          <p:spPr>
            <a:xfrm>
              <a:off x="5155674" y="2897597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6" name="Cylinder 26">
              <a:extLst>
                <a:ext uri="{FF2B5EF4-FFF2-40B4-BE49-F238E27FC236}">
                  <a16:creationId xmlns:a16="http://schemas.microsoft.com/office/drawing/2014/main" id="{A4906363-9E9E-4A81-8A74-C1F943CECC83}"/>
                </a:ext>
              </a:extLst>
            </p:cNvPr>
            <p:cNvSpPr/>
            <p:nvPr/>
          </p:nvSpPr>
          <p:spPr>
            <a:xfrm>
              <a:off x="6743498" y="2264823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7" name="Cylinder 26">
              <a:extLst>
                <a:ext uri="{FF2B5EF4-FFF2-40B4-BE49-F238E27FC236}">
                  <a16:creationId xmlns:a16="http://schemas.microsoft.com/office/drawing/2014/main" id="{45AF57AA-3146-4791-85A0-94AE858BA385}"/>
                </a:ext>
              </a:extLst>
            </p:cNvPr>
            <p:cNvSpPr/>
            <p:nvPr/>
          </p:nvSpPr>
          <p:spPr>
            <a:xfrm>
              <a:off x="6741776" y="2897564"/>
              <a:ext cx="364743" cy="285329"/>
            </a:xfrm>
            <a:prstGeom prst="can">
              <a:avLst>
                <a:gd name="adj" fmla="val 267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15" name="Slide Number Placeholder 3">
            <a:extLst>
              <a:ext uri="{FF2B5EF4-FFF2-40B4-BE49-F238E27FC236}">
                <a16:creationId xmlns:a16="http://schemas.microsoft.com/office/drawing/2014/main" id="{2F48CD21-8D74-4ED4-8431-9240EA55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B6F397-35DD-498D-A284-5C3ECDB7B40F}"/>
              </a:ext>
            </a:extLst>
          </p:cNvPr>
          <p:cNvGrpSpPr/>
          <p:nvPr/>
        </p:nvGrpSpPr>
        <p:grpSpPr>
          <a:xfrm>
            <a:off x="1092147" y="3792921"/>
            <a:ext cx="2815111" cy="2075705"/>
            <a:chOff x="789506" y="3005866"/>
            <a:chExt cx="3698896" cy="3158996"/>
          </a:xfrm>
        </p:grpSpPr>
        <p:sp>
          <p:nvSpPr>
            <p:cNvPr id="782" name="Rectangle: Rounded Corners 3">
              <a:extLst>
                <a:ext uri="{FF2B5EF4-FFF2-40B4-BE49-F238E27FC236}">
                  <a16:creationId xmlns:a16="http://schemas.microsoft.com/office/drawing/2014/main" id="{429E902E-1156-4AED-B7A2-3BB6A0A248F4}"/>
                </a:ext>
              </a:extLst>
            </p:cNvPr>
            <p:cNvSpPr/>
            <p:nvPr/>
          </p:nvSpPr>
          <p:spPr>
            <a:xfrm>
              <a:off x="1261378" y="3613216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CC857356-1E0B-46F4-94BB-D5F1F87F0DE0}"/>
                </a:ext>
              </a:extLst>
            </p:cNvPr>
            <p:cNvSpPr/>
            <p:nvPr/>
          </p:nvSpPr>
          <p:spPr>
            <a:xfrm>
              <a:off x="1906164" y="5116416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17F3141F-F731-4EA1-BBD4-7CD7AD2C963E}"/>
                </a:ext>
              </a:extLst>
            </p:cNvPr>
            <p:cNvSpPr/>
            <p:nvPr/>
          </p:nvSpPr>
          <p:spPr>
            <a:xfrm>
              <a:off x="3453837" y="5116416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85" name="Rectangle: Rounded Corners 784">
              <a:extLst>
                <a:ext uri="{FF2B5EF4-FFF2-40B4-BE49-F238E27FC236}">
                  <a16:creationId xmlns:a16="http://schemas.microsoft.com/office/drawing/2014/main" id="{FCCD6213-3E71-4CAA-B8CE-B0F1416F17F4}"/>
                </a:ext>
              </a:extLst>
            </p:cNvPr>
            <p:cNvSpPr/>
            <p:nvPr/>
          </p:nvSpPr>
          <p:spPr>
            <a:xfrm>
              <a:off x="3459734" y="3593532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E463ED46-D340-4B04-B7D7-F921995860AD}"/>
                </a:ext>
              </a:extLst>
            </p:cNvPr>
            <p:cNvCxnSpPr>
              <a:cxnSpLocks/>
              <a:stCxn id="783" idx="3"/>
              <a:endCxn id="784" idx="1"/>
            </p:cNvCxnSpPr>
            <p:nvPr/>
          </p:nvCxnSpPr>
          <p:spPr>
            <a:xfrm>
              <a:off x="2463735" y="5400133"/>
              <a:ext cx="99010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3DA658BE-8C45-416D-A09F-57CA1413F40F}"/>
                </a:ext>
              </a:extLst>
            </p:cNvPr>
            <p:cNvCxnSpPr>
              <a:cxnSpLocks/>
              <a:stCxn id="785" idx="2"/>
              <a:endCxn id="784" idx="0"/>
            </p:cNvCxnSpPr>
            <p:nvPr/>
          </p:nvCxnSpPr>
          <p:spPr>
            <a:xfrm flipH="1">
              <a:off x="3732623" y="4160966"/>
              <a:ext cx="5897" cy="955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58E5F936-49D6-41F6-9771-77E7DD7B2DC8}"/>
                </a:ext>
              </a:extLst>
            </p:cNvPr>
            <p:cNvCxnSpPr>
              <a:cxnSpLocks/>
              <a:stCxn id="782" idx="2"/>
              <a:endCxn id="791" idx="2"/>
            </p:cNvCxnSpPr>
            <p:nvPr/>
          </p:nvCxnSpPr>
          <p:spPr>
            <a:xfrm flipH="1">
              <a:off x="1535727" y="4180650"/>
              <a:ext cx="4437" cy="111870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Straight Connector 789">
              <a:extLst>
                <a:ext uri="{FF2B5EF4-FFF2-40B4-BE49-F238E27FC236}">
                  <a16:creationId xmlns:a16="http://schemas.microsoft.com/office/drawing/2014/main" id="{0833FB23-D3C2-4C31-A733-998C8C7231A0}"/>
                </a:ext>
              </a:extLst>
            </p:cNvPr>
            <p:cNvCxnSpPr>
              <a:cxnSpLocks/>
              <a:stCxn id="791" idx="0"/>
              <a:endCxn id="783" idx="1"/>
            </p:cNvCxnSpPr>
            <p:nvPr/>
          </p:nvCxnSpPr>
          <p:spPr>
            <a:xfrm>
              <a:off x="1629171" y="5394450"/>
              <a:ext cx="276993" cy="56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1" name="Arc 790">
              <a:extLst>
                <a:ext uri="{FF2B5EF4-FFF2-40B4-BE49-F238E27FC236}">
                  <a16:creationId xmlns:a16="http://schemas.microsoft.com/office/drawing/2014/main" id="{40808323-C413-4AAE-B653-605638CA1F59}"/>
                </a:ext>
              </a:extLst>
            </p:cNvPr>
            <p:cNvSpPr/>
            <p:nvPr/>
          </p:nvSpPr>
          <p:spPr>
            <a:xfrm rot="10800000">
              <a:off x="1535727" y="5204255"/>
              <a:ext cx="186888" cy="190195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92" name="Arc 791">
              <a:extLst>
                <a:ext uri="{FF2B5EF4-FFF2-40B4-BE49-F238E27FC236}">
                  <a16:creationId xmlns:a16="http://schemas.microsoft.com/office/drawing/2014/main" id="{DF96998C-D655-4274-A418-951D4A6533C8}"/>
                </a:ext>
              </a:extLst>
            </p:cNvPr>
            <p:cNvSpPr/>
            <p:nvPr/>
          </p:nvSpPr>
          <p:spPr>
            <a:xfrm rot="16200000">
              <a:off x="1537434" y="3118857"/>
              <a:ext cx="190194" cy="186889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93" name="Arc 792">
              <a:extLst>
                <a:ext uri="{FF2B5EF4-FFF2-40B4-BE49-F238E27FC236}">
                  <a16:creationId xmlns:a16="http://schemas.microsoft.com/office/drawing/2014/main" id="{26811667-5E8C-40C3-97B5-5A0727FFA177}"/>
                </a:ext>
              </a:extLst>
            </p:cNvPr>
            <p:cNvSpPr/>
            <p:nvPr/>
          </p:nvSpPr>
          <p:spPr>
            <a:xfrm>
              <a:off x="3550597" y="3112841"/>
              <a:ext cx="186888" cy="190195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CDCD1C36-2ACE-4C93-BBA8-E702D530CC44}"/>
                </a:ext>
              </a:extLst>
            </p:cNvPr>
            <p:cNvCxnSpPr>
              <a:cxnSpLocks/>
              <a:stCxn id="792" idx="2"/>
              <a:endCxn id="793" idx="0"/>
            </p:cNvCxnSpPr>
            <p:nvPr/>
          </p:nvCxnSpPr>
          <p:spPr>
            <a:xfrm flipV="1">
              <a:off x="1632532" y="3112841"/>
              <a:ext cx="2011509" cy="436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901855EC-DCCB-4162-939F-A037802388E4}"/>
                </a:ext>
              </a:extLst>
            </p:cNvPr>
            <p:cNvCxnSpPr>
              <a:cxnSpLocks/>
              <a:stCxn id="782" idx="0"/>
              <a:endCxn id="792" idx="0"/>
            </p:cNvCxnSpPr>
            <p:nvPr/>
          </p:nvCxnSpPr>
          <p:spPr>
            <a:xfrm flipH="1" flipV="1">
              <a:off x="1539087" y="3212302"/>
              <a:ext cx="1077" cy="4009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68E04EFF-1797-487E-8AB8-4F36F066B4A6}"/>
                </a:ext>
              </a:extLst>
            </p:cNvPr>
            <p:cNvCxnSpPr>
              <a:cxnSpLocks/>
              <a:stCxn id="785" idx="0"/>
              <a:endCxn id="793" idx="2"/>
            </p:cNvCxnSpPr>
            <p:nvPr/>
          </p:nvCxnSpPr>
          <p:spPr>
            <a:xfrm flipH="1" flipV="1">
              <a:off x="3737485" y="3207939"/>
              <a:ext cx="1035" cy="38559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08DB0CA2-D65C-40EC-BE26-917B097B2ACB}"/>
                </a:ext>
              </a:extLst>
            </p:cNvPr>
            <p:cNvGrpSpPr/>
            <p:nvPr/>
          </p:nvGrpSpPr>
          <p:grpSpPr>
            <a:xfrm>
              <a:off x="789506" y="3749740"/>
              <a:ext cx="315322" cy="325644"/>
              <a:chOff x="325586" y="1403270"/>
              <a:chExt cx="201372" cy="367336"/>
            </a:xfrm>
          </p:grpSpPr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699CCAAD-FFFA-461F-A5D7-445323BCFC90}"/>
                  </a:ext>
                </a:extLst>
              </p:cNvPr>
              <p:cNvSpPr/>
              <p:nvPr/>
            </p:nvSpPr>
            <p:spPr>
              <a:xfrm>
                <a:off x="328547" y="1403270"/>
                <a:ext cx="198411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8FF5D965-75F7-4248-87D6-0E1FEDCCB290}"/>
                  </a:ext>
                </a:extLst>
              </p:cNvPr>
              <p:cNvSpPr/>
              <p:nvPr/>
            </p:nvSpPr>
            <p:spPr>
              <a:xfrm>
                <a:off x="325586" y="1542002"/>
                <a:ext cx="198411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3023161E-FCB9-49DD-8C42-7D8BDC3491B4}"/>
                  </a:ext>
                </a:extLst>
              </p:cNvPr>
              <p:cNvSpPr/>
              <p:nvPr/>
            </p:nvSpPr>
            <p:spPr>
              <a:xfrm>
                <a:off x="328547" y="1685336"/>
                <a:ext cx="198411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F5CDA353-6E94-41B2-B366-EB6B95C9239E}"/>
                </a:ext>
              </a:extLst>
            </p:cNvPr>
            <p:cNvGrpSpPr/>
            <p:nvPr/>
          </p:nvGrpSpPr>
          <p:grpSpPr>
            <a:xfrm>
              <a:off x="4194095" y="3720834"/>
              <a:ext cx="294307" cy="325644"/>
              <a:chOff x="186989" y="1403270"/>
              <a:chExt cx="170480" cy="367336"/>
            </a:xfrm>
          </p:grpSpPr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48D690C6-F239-4C74-B4CD-4AFBF35FAEB9}"/>
                  </a:ext>
                </a:extLst>
              </p:cNvPr>
              <p:cNvSpPr/>
              <p:nvPr/>
            </p:nvSpPr>
            <p:spPr>
              <a:xfrm>
                <a:off x="189951" y="1403270"/>
                <a:ext cx="167517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96E47942-2144-4F95-8FF1-B1ABDEF414C1}"/>
                  </a:ext>
                </a:extLst>
              </p:cNvPr>
              <p:cNvSpPr/>
              <p:nvPr/>
            </p:nvSpPr>
            <p:spPr>
              <a:xfrm>
                <a:off x="186989" y="1542002"/>
                <a:ext cx="170479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6BE5F6B1-85C5-4E77-BD8E-58DF6DDEF52F}"/>
                  </a:ext>
                </a:extLst>
              </p:cNvPr>
              <p:cNvSpPr/>
              <p:nvPr/>
            </p:nvSpPr>
            <p:spPr>
              <a:xfrm>
                <a:off x="189951" y="1685336"/>
                <a:ext cx="167518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10" name="Group 809">
              <a:extLst>
                <a:ext uri="{FF2B5EF4-FFF2-40B4-BE49-F238E27FC236}">
                  <a16:creationId xmlns:a16="http://schemas.microsoft.com/office/drawing/2014/main" id="{DA854A4D-5D14-4257-ACA5-2C4635C3E3AD}"/>
                </a:ext>
              </a:extLst>
            </p:cNvPr>
            <p:cNvGrpSpPr/>
            <p:nvPr/>
          </p:nvGrpSpPr>
          <p:grpSpPr>
            <a:xfrm rot="16200000">
              <a:off x="2027456" y="5848068"/>
              <a:ext cx="313602" cy="319985"/>
              <a:chOff x="335879" y="1403270"/>
              <a:chExt cx="191079" cy="367336"/>
            </a:xfrm>
          </p:grpSpPr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6D8D0C6E-85B8-4BB4-BD7B-3AF5E97D9D50}"/>
                  </a:ext>
                </a:extLst>
              </p:cNvPr>
              <p:cNvSpPr/>
              <p:nvPr/>
            </p:nvSpPr>
            <p:spPr>
              <a:xfrm>
                <a:off x="335879" y="1403270"/>
                <a:ext cx="191079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E9359DD4-0FB1-4063-8EB8-5E58F3391EC5}"/>
                  </a:ext>
                </a:extLst>
              </p:cNvPr>
              <p:cNvSpPr/>
              <p:nvPr/>
            </p:nvSpPr>
            <p:spPr>
              <a:xfrm>
                <a:off x="335880" y="1542002"/>
                <a:ext cx="188118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8067EA95-7F6F-457C-B00E-9993D014840F}"/>
                  </a:ext>
                </a:extLst>
              </p:cNvPr>
              <p:cNvSpPr/>
              <p:nvPr/>
            </p:nvSpPr>
            <p:spPr>
              <a:xfrm>
                <a:off x="335879" y="1685336"/>
                <a:ext cx="191079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559E82C4-0C50-48B6-8855-A48B0411CE17}"/>
                </a:ext>
              </a:extLst>
            </p:cNvPr>
            <p:cNvGrpSpPr/>
            <p:nvPr/>
          </p:nvGrpSpPr>
          <p:grpSpPr>
            <a:xfrm>
              <a:off x="4170128" y="5232719"/>
              <a:ext cx="318273" cy="325644"/>
              <a:chOff x="186990" y="1403270"/>
              <a:chExt cx="195033" cy="367336"/>
            </a:xfrm>
          </p:grpSpPr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B7D90B91-E25B-4F8C-961B-404F2A91C877}"/>
                  </a:ext>
                </a:extLst>
              </p:cNvPr>
              <p:cNvSpPr/>
              <p:nvPr/>
            </p:nvSpPr>
            <p:spPr>
              <a:xfrm>
                <a:off x="189951" y="1403270"/>
                <a:ext cx="192072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C868DFBB-CF8C-4C60-AA25-230249A0A57C}"/>
                  </a:ext>
                </a:extLst>
              </p:cNvPr>
              <p:cNvSpPr/>
              <p:nvPr/>
            </p:nvSpPr>
            <p:spPr>
              <a:xfrm>
                <a:off x="186990" y="1542002"/>
                <a:ext cx="195033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40E0B6FC-9403-4ABF-9EF4-B10E7608E30B}"/>
                  </a:ext>
                </a:extLst>
              </p:cNvPr>
              <p:cNvSpPr/>
              <p:nvPr/>
            </p:nvSpPr>
            <p:spPr>
              <a:xfrm>
                <a:off x="189951" y="1685336"/>
                <a:ext cx="192072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B177FEAD-0515-4F39-B260-AA5356553D04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 flipV="1">
              <a:off x="1104828" y="4004655"/>
              <a:ext cx="189785" cy="32933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C648156-C62F-4A21-8B4C-00EED7F27229}"/>
                </a:ext>
              </a:extLst>
            </p:cNvPr>
            <p:cNvCxnSpPr>
              <a:cxnSpLocks/>
              <a:stCxn id="803" idx="3"/>
            </p:cNvCxnSpPr>
            <p:nvPr/>
          </p:nvCxnSpPr>
          <p:spPr>
            <a:xfrm>
              <a:off x="1104828" y="3787536"/>
              <a:ext cx="189785" cy="16637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Straight Connector 819">
              <a:extLst>
                <a:ext uri="{FF2B5EF4-FFF2-40B4-BE49-F238E27FC236}">
                  <a16:creationId xmlns:a16="http://schemas.microsoft.com/office/drawing/2014/main" id="{8AD9CE01-6CE5-4208-B09C-9F877D6A46BB}"/>
                </a:ext>
              </a:extLst>
            </p:cNvPr>
            <p:cNvCxnSpPr>
              <a:cxnSpLocks/>
              <a:stCxn id="804" idx="3"/>
            </p:cNvCxnSpPr>
            <p:nvPr/>
          </p:nvCxnSpPr>
          <p:spPr>
            <a:xfrm flipV="1">
              <a:off x="1100191" y="3904415"/>
              <a:ext cx="167338" cy="6107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Straight Connector 820">
              <a:extLst>
                <a:ext uri="{FF2B5EF4-FFF2-40B4-BE49-F238E27FC236}">
                  <a16:creationId xmlns:a16="http://schemas.microsoft.com/office/drawing/2014/main" id="{CAC2BF78-1F8A-4E00-B78E-CBE3A36619FF}"/>
                </a:ext>
              </a:extLst>
            </p:cNvPr>
            <p:cNvCxnSpPr>
              <a:cxnSpLocks/>
              <a:endCxn id="809" idx="1"/>
            </p:cNvCxnSpPr>
            <p:nvPr/>
          </p:nvCxnSpPr>
          <p:spPr>
            <a:xfrm>
              <a:off x="3985601" y="3979882"/>
              <a:ext cx="213607" cy="28800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Straight Connector 821">
              <a:extLst>
                <a:ext uri="{FF2B5EF4-FFF2-40B4-BE49-F238E27FC236}">
                  <a16:creationId xmlns:a16="http://schemas.microsoft.com/office/drawing/2014/main" id="{256E5145-8CD5-4D45-B6DC-8AB02584B113}"/>
                </a:ext>
              </a:extLst>
            </p:cNvPr>
            <p:cNvCxnSpPr>
              <a:cxnSpLocks/>
              <a:endCxn id="807" idx="1"/>
            </p:cNvCxnSpPr>
            <p:nvPr/>
          </p:nvCxnSpPr>
          <p:spPr>
            <a:xfrm flipV="1">
              <a:off x="3985601" y="3758630"/>
              <a:ext cx="213607" cy="17138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DE2D8BA3-EB33-4392-844B-B566EA5E4B9C}"/>
                </a:ext>
              </a:extLst>
            </p:cNvPr>
            <p:cNvCxnSpPr>
              <a:cxnSpLocks/>
              <a:endCxn id="808" idx="1"/>
            </p:cNvCxnSpPr>
            <p:nvPr/>
          </p:nvCxnSpPr>
          <p:spPr>
            <a:xfrm>
              <a:off x="4012685" y="3877823"/>
              <a:ext cx="181410" cy="3793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Straight Connector 823">
              <a:extLst>
                <a:ext uri="{FF2B5EF4-FFF2-40B4-BE49-F238E27FC236}">
                  <a16:creationId xmlns:a16="http://schemas.microsoft.com/office/drawing/2014/main" id="{CCAA5753-A6A1-435E-96C6-845164A6DFC6}"/>
                </a:ext>
              </a:extLst>
            </p:cNvPr>
            <p:cNvCxnSpPr>
              <a:cxnSpLocks/>
              <a:endCxn id="817" idx="1"/>
            </p:cNvCxnSpPr>
            <p:nvPr/>
          </p:nvCxnSpPr>
          <p:spPr>
            <a:xfrm>
              <a:off x="3980252" y="5503467"/>
              <a:ext cx="194708" cy="17100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6DA18E3D-1761-4E8F-9672-E7FADF8502CF}"/>
                </a:ext>
              </a:extLst>
            </p:cNvPr>
            <p:cNvCxnSpPr>
              <a:cxnSpLocks/>
              <a:endCxn id="815" idx="1"/>
            </p:cNvCxnSpPr>
            <p:nvPr/>
          </p:nvCxnSpPr>
          <p:spPr>
            <a:xfrm flipV="1">
              <a:off x="3980253" y="5270515"/>
              <a:ext cx="194707" cy="28838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Straight Connector 825">
              <a:extLst>
                <a:ext uri="{FF2B5EF4-FFF2-40B4-BE49-F238E27FC236}">
                  <a16:creationId xmlns:a16="http://schemas.microsoft.com/office/drawing/2014/main" id="{F63EB6A7-122D-4140-9657-025B77A8B3D7}"/>
                </a:ext>
              </a:extLst>
            </p:cNvPr>
            <p:cNvCxnSpPr>
              <a:cxnSpLocks/>
              <a:endCxn id="816" idx="1"/>
            </p:cNvCxnSpPr>
            <p:nvPr/>
          </p:nvCxnSpPr>
          <p:spPr>
            <a:xfrm flipV="1">
              <a:off x="4007338" y="5393501"/>
              <a:ext cx="162790" cy="7909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612255F3-B254-4132-91D4-CF68A6E0C2F4}"/>
                </a:ext>
              </a:extLst>
            </p:cNvPr>
            <p:cNvCxnSpPr>
              <a:cxnSpLocks/>
              <a:endCxn id="813" idx="3"/>
            </p:cNvCxnSpPr>
            <p:nvPr/>
          </p:nvCxnSpPr>
          <p:spPr>
            <a:xfrm>
              <a:off x="2293946" y="5646441"/>
              <a:ext cx="13164" cy="204818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Straight Connector 827">
              <a:extLst>
                <a:ext uri="{FF2B5EF4-FFF2-40B4-BE49-F238E27FC236}">
                  <a16:creationId xmlns:a16="http://schemas.microsoft.com/office/drawing/2014/main" id="{6D1F59F4-E84F-4CC2-942D-E4BE858CD23F}"/>
                </a:ext>
              </a:extLst>
            </p:cNvPr>
            <p:cNvCxnSpPr>
              <a:cxnSpLocks/>
              <a:stCxn id="811" idx="3"/>
            </p:cNvCxnSpPr>
            <p:nvPr/>
          </p:nvCxnSpPr>
          <p:spPr>
            <a:xfrm flipV="1">
              <a:off x="2061404" y="5646442"/>
              <a:ext cx="17053" cy="204817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Straight Connector 828">
              <a:extLst>
                <a:ext uri="{FF2B5EF4-FFF2-40B4-BE49-F238E27FC236}">
                  <a16:creationId xmlns:a16="http://schemas.microsoft.com/office/drawing/2014/main" id="{9EC1D4AD-92B0-4A7E-A5D8-E4D06349173D}"/>
                </a:ext>
              </a:extLst>
            </p:cNvPr>
            <p:cNvCxnSpPr>
              <a:cxnSpLocks/>
              <a:stCxn id="812" idx="3"/>
            </p:cNvCxnSpPr>
            <p:nvPr/>
          </p:nvCxnSpPr>
          <p:spPr>
            <a:xfrm flipV="1">
              <a:off x="2182252" y="5674007"/>
              <a:ext cx="3951" cy="182110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0" name="TextBox 829">
              <a:extLst>
                <a:ext uri="{FF2B5EF4-FFF2-40B4-BE49-F238E27FC236}">
                  <a16:creationId xmlns:a16="http://schemas.microsoft.com/office/drawing/2014/main" id="{E0BFACBB-C4FC-408D-83DD-23FDEA773830}"/>
                </a:ext>
              </a:extLst>
            </p:cNvPr>
            <p:cNvSpPr txBox="1"/>
            <p:nvPr/>
          </p:nvSpPr>
          <p:spPr>
            <a:xfrm>
              <a:off x="3563001" y="5206919"/>
              <a:ext cx="856820" cy="515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</a:p>
          </p:txBody>
        </p:sp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D6506F9F-6867-4566-807C-EF09273ECED2}"/>
                </a:ext>
              </a:extLst>
            </p:cNvPr>
            <p:cNvSpPr txBox="1"/>
            <p:nvPr/>
          </p:nvSpPr>
          <p:spPr>
            <a:xfrm>
              <a:off x="1380979" y="3710467"/>
              <a:ext cx="378927" cy="515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</p:txBody>
        </p:sp>
        <p:sp>
          <p:nvSpPr>
            <p:cNvPr id="832" name="TextBox 831">
              <a:extLst>
                <a:ext uri="{FF2B5EF4-FFF2-40B4-BE49-F238E27FC236}">
                  <a16:creationId xmlns:a16="http://schemas.microsoft.com/office/drawing/2014/main" id="{9BE80430-07A2-4160-B102-58CCBF4B9C9B}"/>
                </a:ext>
              </a:extLst>
            </p:cNvPr>
            <p:cNvSpPr txBox="1"/>
            <p:nvPr/>
          </p:nvSpPr>
          <p:spPr>
            <a:xfrm>
              <a:off x="3612842" y="3681143"/>
              <a:ext cx="473044" cy="515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 </a:t>
              </a:r>
            </a:p>
          </p:txBody>
        </p:sp>
        <p:sp>
          <p:nvSpPr>
            <p:cNvPr id="833" name="TextBox 832">
              <a:extLst>
                <a:ext uri="{FF2B5EF4-FFF2-40B4-BE49-F238E27FC236}">
                  <a16:creationId xmlns:a16="http://schemas.microsoft.com/office/drawing/2014/main" id="{62AFCB70-0B0F-4A22-975B-A3DD4E3FD82A}"/>
                </a:ext>
              </a:extLst>
            </p:cNvPr>
            <p:cNvSpPr txBox="1"/>
            <p:nvPr/>
          </p:nvSpPr>
          <p:spPr>
            <a:xfrm>
              <a:off x="2019578" y="5199137"/>
              <a:ext cx="399387" cy="515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</a:p>
          </p:txBody>
        </p:sp>
        <p:sp>
          <p:nvSpPr>
            <p:cNvPr id="837" name="Isosceles Triangle 377">
              <a:extLst>
                <a:ext uri="{FF2B5EF4-FFF2-40B4-BE49-F238E27FC236}">
                  <a16:creationId xmlns:a16="http://schemas.microsoft.com/office/drawing/2014/main" id="{8B3ADB91-8879-4323-A56D-45B0EB7295BE}"/>
                </a:ext>
              </a:extLst>
            </p:cNvPr>
            <p:cNvSpPr/>
            <p:nvPr/>
          </p:nvSpPr>
          <p:spPr>
            <a:xfrm rot="5400000">
              <a:off x="1801440" y="5309955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38" name="Isosceles Triangle 377">
              <a:extLst>
                <a:ext uri="{FF2B5EF4-FFF2-40B4-BE49-F238E27FC236}">
                  <a16:creationId xmlns:a16="http://schemas.microsoft.com/office/drawing/2014/main" id="{585DAB1A-873D-4063-974C-973B5AAB90B2}"/>
                </a:ext>
              </a:extLst>
            </p:cNvPr>
            <p:cNvSpPr/>
            <p:nvPr/>
          </p:nvSpPr>
          <p:spPr>
            <a:xfrm rot="5400000">
              <a:off x="2404449" y="5288064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39" name="Isosceles Triangle 377">
              <a:extLst>
                <a:ext uri="{FF2B5EF4-FFF2-40B4-BE49-F238E27FC236}">
                  <a16:creationId xmlns:a16="http://schemas.microsoft.com/office/drawing/2014/main" id="{76FDC63E-F229-455A-B1EC-9F935B1E46AF}"/>
                </a:ext>
              </a:extLst>
            </p:cNvPr>
            <p:cNvSpPr/>
            <p:nvPr/>
          </p:nvSpPr>
          <p:spPr>
            <a:xfrm rot="5400000">
              <a:off x="3341575" y="5281069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0" name="Isosceles Triangle 377">
              <a:extLst>
                <a:ext uri="{FF2B5EF4-FFF2-40B4-BE49-F238E27FC236}">
                  <a16:creationId xmlns:a16="http://schemas.microsoft.com/office/drawing/2014/main" id="{83E1B025-F92E-4839-8396-1D29FDB63F58}"/>
                </a:ext>
              </a:extLst>
            </p:cNvPr>
            <p:cNvSpPr/>
            <p:nvPr/>
          </p:nvSpPr>
          <p:spPr>
            <a:xfrm rot="5400000">
              <a:off x="2846609" y="5291548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1" name="Isosceles Triangle 377">
              <a:extLst>
                <a:ext uri="{FF2B5EF4-FFF2-40B4-BE49-F238E27FC236}">
                  <a16:creationId xmlns:a16="http://schemas.microsoft.com/office/drawing/2014/main" id="{746C056A-1B8A-4E93-919F-81597D563FEC}"/>
                </a:ext>
              </a:extLst>
            </p:cNvPr>
            <p:cNvSpPr/>
            <p:nvPr/>
          </p:nvSpPr>
          <p:spPr>
            <a:xfrm rot="5400000">
              <a:off x="3642462" y="4978325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2" name="Isosceles Triangle 377">
              <a:extLst>
                <a:ext uri="{FF2B5EF4-FFF2-40B4-BE49-F238E27FC236}">
                  <a16:creationId xmlns:a16="http://schemas.microsoft.com/office/drawing/2014/main" id="{2A86267B-D3D0-47E6-92FE-2E94EB0FAC60}"/>
                </a:ext>
              </a:extLst>
            </p:cNvPr>
            <p:cNvSpPr/>
            <p:nvPr/>
          </p:nvSpPr>
          <p:spPr>
            <a:xfrm rot="5400000">
              <a:off x="3642461" y="4048070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3" name="Isosceles Triangle 377">
              <a:extLst>
                <a:ext uri="{FF2B5EF4-FFF2-40B4-BE49-F238E27FC236}">
                  <a16:creationId xmlns:a16="http://schemas.microsoft.com/office/drawing/2014/main" id="{314FBE6A-7536-451E-B3C9-2F65E63977DA}"/>
                </a:ext>
              </a:extLst>
            </p:cNvPr>
            <p:cNvSpPr/>
            <p:nvPr/>
          </p:nvSpPr>
          <p:spPr>
            <a:xfrm rot="5400000">
              <a:off x="3642460" y="4510520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4" name="Isosceles Triangle 377">
              <a:extLst>
                <a:ext uri="{FF2B5EF4-FFF2-40B4-BE49-F238E27FC236}">
                  <a16:creationId xmlns:a16="http://schemas.microsoft.com/office/drawing/2014/main" id="{DBBF9300-35EE-4111-9836-7A7C0EBAD30A}"/>
                </a:ext>
              </a:extLst>
            </p:cNvPr>
            <p:cNvSpPr/>
            <p:nvPr/>
          </p:nvSpPr>
          <p:spPr>
            <a:xfrm rot="5400000">
              <a:off x="1445208" y="4073463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5" name="Isosceles Triangle 377">
              <a:extLst>
                <a:ext uri="{FF2B5EF4-FFF2-40B4-BE49-F238E27FC236}">
                  <a16:creationId xmlns:a16="http://schemas.microsoft.com/office/drawing/2014/main" id="{457A9AEE-0C48-4662-BB6A-2A350EE8FB5B}"/>
                </a:ext>
              </a:extLst>
            </p:cNvPr>
            <p:cNvSpPr/>
            <p:nvPr/>
          </p:nvSpPr>
          <p:spPr>
            <a:xfrm rot="5400000">
              <a:off x="1451359" y="4695453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6" name="Isosceles Triangle 377">
              <a:extLst>
                <a:ext uri="{FF2B5EF4-FFF2-40B4-BE49-F238E27FC236}">
                  <a16:creationId xmlns:a16="http://schemas.microsoft.com/office/drawing/2014/main" id="{7AF3B705-00E8-48E6-BBEB-CE325B7EB96E}"/>
                </a:ext>
              </a:extLst>
            </p:cNvPr>
            <p:cNvSpPr/>
            <p:nvPr/>
          </p:nvSpPr>
          <p:spPr>
            <a:xfrm rot="5400000">
              <a:off x="1448486" y="3503354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7" name="Isosceles Triangle 377">
              <a:extLst>
                <a:ext uri="{FF2B5EF4-FFF2-40B4-BE49-F238E27FC236}">
                  <a16:creationId xmlns:a16="http://schemas.microsoft.com/office/drawing/2014/main" id="{E47C8BFB-7AB6-4034-A125-A42F84AD755C}"/>
                </a:ext>
              </a:extLst>
            </p:cNvPr>
            <p:cNvSpPr/>
            <p:nvPr/>
          </p:nvSpPr>
          <p:spPr>
            <a:xfrm rot="5400000">
              <a:off x="3663209" y="3480511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8" name="Isosceles Triangle 377">
              <a:extLst>
                <a:ext uri="{FF2B5EF4-FFF2-40B4-BE49-F238E27FC236}">
                  <a16:creationId xmlns:a16="http://schemas.microsoft.com/office/drawing/2014/main" id="{397B399E-9852-48FA-93ED-5CB1C4A69E4C}"/>
                </a:ext>
              </a:extLst>
            </p:cNvPr>
            <p:cNvSpPr/>
            <p:nvPr/>
          </p:nvSpPr>
          <p:spPr>
            <a:xfrm rot="5400000">
              <a:off x="1911434" y="3004146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9" name="Isosceles Triangle 377">
              <a:extLst>
                <a:ext uri="{FF2B5EF4-FFF2-40B4-BE49-F238E27FC236}">
                  <a16:creationId xmlns:a16="http://schemas.microsoft.com/office/drawing/2014/main" id="{FE53EB1F-59DA-4D4E-96B6-22B13B574C37}"/>
                </a:ext>
              </a:extLst>
            </p:cNvPr>
            <p:cNvSpPr/>
            <p:nvPr/>
          </p:nvSpPr>
          <p:spPr>
            <a:xfrm rot="5400000">
              <a:off x="2613615" y="3007944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50" name="Isosceles Triangle 377">
              <a:extLst>
                <a:ext uri="{FF2B5EF4-FFF2-40B4-BE49-F238E27FC236}">
                  <a16:creationId xmlns:a16="http://schemas.microsoft.com/office/drawing/2014/main" id="{6F2A39B3-9E35-4C59-9C6B-FED5D83D874D}"/>
                </a:ext>
              </a:extLst>
            </p:cNvPr>
            <p:cNvSpPr/>
            <p:nvPr/>
          </p:nvSpPr>
          <p:spPr>
            <a:xfrm rot="5400000">
              <a:off x="3325369" y="3004147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851" name="TextBox 850">
            <a:extLst>
              <a:ext uri="{FF2B5EF4-FFF2-40B4-BE49-F238E27FC236}">
                <a16:creationId xmlns:a16="http://schemas.microsoft.com/office/drawing/2014/main" id="{88C7FD55-D535-4151-B939-68FD47D79240}"/>
              </a:ext>
            </a:extLst>
          </p:cNvPr>
          <p:cNvSpPr txBox="1"/>
          <p:nvPr/>
        </p:nvSpPr>
        <p:spPr>
          <a:xfrm>
            <a:off x="-177380" y="2425779"/>
            <a:ext cx="142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IP layer</a:t>
            </a:r>
          </a:p>
        </p:txBody>
      </p:sp>
      <p:sp>
        <p:nvSpPr>
          <p:cNvPr id="852" name="TextBox 851">
            <a:extLst>
              <a:ext uri="{FF2B5EF4-FFF2-40B4-BE49-F238E27FC236}">
                <a16:creationId xmlns:a16="http://schemas.microsoft.com/office/drawing/2014/main" id="{57D3987C-452F-40E2-8605-24114D103A56}"/>
              </a:ext>
            </a:extLst>
          </p:cNvPr>
          <p:cNvSpPr txBox="1"/>
          <p:nvPr/>
        </p:nvSpPr>
        <p:spPr>
          <a:xfrm>
            <a:off x="-148613" y="4588892"/>
            <a:ext cx="137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Optical layer</a:t>
            </a:r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4C67C0DA-20E1-4E0A-B420-538FA25B5344}"/>
              </a:ext>
            </a:extLst>
          </p:cNvPr>
          <p:cNvGrpSpPr/>
          <p:nvPr/>
        </p:nvGrpSpPr>
        <p:grpSpPr>
          <a:xfrm>
            <a:off x="4733900" y="3795416"/>
            <a:ext cx="2815111" cy="2075705"/>
            <a:chOff x="789506" y="3005866"/>
            <a:chExt cx="3698896" cy="3158996"/>
          </a:xfrm>
        </p:grpSpPr>
        <p:sp>
          <p:nvSpPr>
            <p:cNvPr id="854" name="Rectangle: Rounded Corners 3">
              <a:extLst>
                <a:ext uri="{FF2B5EF4-FFF2-40B4-BE49-F238E27FC236}">
                  <a16:creationId xmlns:a16="http://schemas.microsoft.com/office/drawing/2014/main" id="{A8FA1204-A188-49F5-A17F-555664424296}"/>
                </a:ext>
              </a:extLst>
            </p:cNvPr>
            <p:cNvSpPr/>
            <p:nvPr/>
          </p:nvSpPr>
          <p:spPr>
            <a:xfrm>
              <a:off x="1261378" y="3613216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55" name="Rectangle: Rounded Corners 854">
              <a:extLst>
                <a:ext uri="{FF2B5EF4-FFF2-40B4-BE49-F238E27FC236}">
                  <a16:creationId xmlns:a16="http://schemas.microsoft.com/office/drawing/2014/main" id="{04AA055E-68FC-4C10-8388-EA038B203859}"/>
                </a:ext>
              </a:extLst>
            </p:cNvPr>
            <p:cNvSpPr/>
            <p:nvPr/>
          </p:nvSpPr>
          <p:spPr>
            <a:xfrm>
              <a:off x="1906164" y="5116416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56" name="Rectangle: Rounded Corners 855">
              <a:extLst>
                <a:ext uri="{FF2B5EF4-FFF2-40B4-BE49-F238E27FC236}">
                  <a16:creationId xmlns:a16="http://schemas.microsoft.com/office/drawing/2014/main" id="{153DFBE3-8904-4E33-BCAE-849615C3F2B5}"/>
                </a:ext>
              </a:extLst>
            </p:cNvPr>
            <p:cNvSpPr/>
            <p:nvPr/>
          </p:nvSpPr>
          <p:spPr>
            <a:xfrm>
              <a:off x="3453837" y="5116416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57" name="Rectangle: Rounded Corners 856">
              <a:extLst>
                <a:ext uri="{FF2B5EF4-FFF2-40B4-BE49-F238E27FC236}">
                  <a16:creationId xmlns:a16="http://schemas.microsoft.com/office/drawing/2014/main" id="{1709670C-931D-4CA3-B61A-7FA732191540}"/>
                </a:ext>
              </a:extLst>
            </p:cNvPr>
            <p:cNvSpPr/>
            <p:nvPr/>
          </p:nvSpPr>
          <p:spPr>
            <a:xfrm>
              <a:off x="3459734" y="3593532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58" name="Straight Connector 857">
              <a:extLst>
                <a:ext uri="{FF2B5EF4-FFF2-40B4-BE49-F238E27FC236}">
                  <a16:creationId xmlns:a16="http://schemas.microsoft.com/office/drawing/2014/main" id="{E43BF7D4-5771-4C2A-B7C2-DA5F9719E3AF}"/>
                </a:ext>
              </a:extLst>
            </p:cNvPr>
            <p:cNvCxnSpPr>
              <a:cxnSpLocks/>
              <a:stCxn id="855" idx="3"/>
              <a:endCxn id="856" idx="1"/>
            </p:cNvCxnSpPr>
            <p:nvPr/>
          </p:nvCxnSpPr>
          <p:spPr>
            <a:xfrm>
              <a:off x="2463735" y="5400133"/>
              <a:ext cx="99010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BA6DBD5D-A6C0-4ABA-82A8-D87801998A4C}"/>
                </a:ext>
              </a:extLst>
            </p:cNvPr>
            <p:cNvCxnSpPr>
              <a:cxnSpLocks/>
              <a:stCxn id="857" idx="2"/>
              <a:endCxn id="856" idx="0"/>
            </p:cNvCxnSpPr>
            <p:nvPr/>
          </p:nvCxnSpPr>
          <p:spPr>
            <a:xfrm flipH="1">
              <a:off x="3732623" y="4160966"/>
              <a:ext cx="5897" cy="955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27A8FA74-1FE0-46A2-BA08-9B5A69AD7DD2}"/>
                </a:ext>
              </a:extLst>
            </p:cNvPr>
            <p:cNvCxnSpPr>
              <a:cxnSpLocks/>
              <a:stCxn id="854" idx="2"/>
              <a:endCxn id="863" idx="2"/>
            </p:cNvCxnSpPr>
            <p:nvPr/>
          </p:nvCxnSpPr>
          <p:spPr>
            <a:xfrm flipH="1">
              <a:off x="1535727" y="4180650"/>
              <a:ext cx="4437" cy="111870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C9053683-B0AB-48E5-B75F-F3880ACC220F}"/>
                </a:ext>
              </a:extLst>
            </p:cNvPr>
            <p:cNvCxnSpPr>
              <a:cxnSpLocks/>
              <a:stCxn id="863" idx="0"/>
              <a:endCxn id="855" idx="1"/>
            </p:cNvCxnSpPr>
            <p:nvPr/>
          </p:nvCxnSpPr>
          <p:spPr>
            <a:xfrm>
              <a:off x="1629171" y="5394450"/>
              <a:ext cx="276993" cy="56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3" name="Arc 862">
              <a:extLst>
                <a:ext uri="{FF2B5EF4-FFF2-40B4-BE49-F238E27FC236}">
                  <a16:creationId xmlns:a16="http://schemas.microsoft.com/office/drawing/2014/main" id="{9827148C-7D4A-4FF9-A652-B71C13CDDF2E}"/>
                </a:ext>
              </a:extLst>
            </p:cNvPr>
            <p:cNvSpPr/>
            <p:nvPr/>
          </p:nvSpPr>
          <p:spPr>
            <a:xfrm rot="10800000">
              <a:off x="1535727" y="5204255"/>
              <a:ext cx="186888" cy="190195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64" name="Arc 863">
              <a:extLst>
                <a:ext uri="{FF2B5EF4-FFF2-40B4-BE49-F238E27FC236}">
                  <a16:creationId xmlns:a16="http://schemas.microsoft.com/office/drawing/2014/main" id="{CB6A8981-F5FF-4B76-BE63-A47F38873DE9}"/>
                </a:ext>
              </a:extLst>
            </p:cNvPr>
            <p:cNvSpPr/>
            <p:nvPr/>
          </p:nvSpPr>
          <p:spPr>
            <a:xfrm rot="16200000">
              <a:off x="1537434" y="3118857"/>
              <a:ext cx="190194" cy="186889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65" name="Arc 864">
              <a:extLst>
                <a:ext uri="{FF2B5EF4-FFF2-40B4-BE49-F238E27FC236}">
                  <a16:creationId xmlns:a16="http://schemas.microsoft.com/office/drawing/2014/main" id="{C8C3ACAE-B186-482A-AC02-ECBC0FDDB10F}"/>
                </a:ext>
              </a:extLst>
            </p:cNvPr>
            <p:cNvSpPr/>
            <p:nvPr/>
          </p:nvSpPr>
          <p:spPr>
            <a:xfrm>
              <a:off x="3550597" y="3112841"/>
              <a:ext cx="186888" cy="190195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D9BB97C2-EE47-44B6-9925-FFEFB1AECD21}"/>
                </a:ext>
              </a:extLst>
            </p:cNvPr>
            <p:cNvCxnSpPr>
              <a:cxnSpLocks/>
              <a:stCxn id="864" idx="2"/>
              <a:endCxn id="865" idx="0"/>
            </p:cNvCxnSpPr>
            <p:nvPr/>
          </p:nvCxnSpPr>
          <p:spPr>
            <a:xfrm flipV="1">
              <a:off x="1632532" y="3112841"/>
              <a:ext cx="2011509" cy="436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Connector 866">
              <a:extLst>
                <a:ext uri="{FF2B5EF4-FFF2-40B4-BE49-F238E27FC236}">
                  <a16:creationId xmlns:a16="http://schemas.microsoft.com/office/drawing/2014/main" id="{469EA51E-371E-46D0-B7F6-3107689A4A60}"/>
                </a:ext>
              </a:extLst>
            </p:cNvPr>
            <p:cNvCxnSpPr>
              <a:cxnSpLocks/>
              <a:stCxn id="854" idx="0"/>
              <a:endCxn id="864" idx="0"/>
            </p:cNvCxnSpPr>
            <p:nvPr/>
          </p:nvCxnSpPr>
          <p:spPr>
            <a:xfrm flipH="1" flipV="1">
              <a:off x="1539087" y="3212302"/>
              <a:ext cx="1077" cy="4009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Straight Connector 867">
              <a:extLst>
                <a:ext uri="{FF2B5EF4-FFF2-40B4-BE49-F238E27FC236}">
                  <a16:creationId xmlns:a16="http://schemas.microsoft.com/office/drawing/2014/main" id="{CBB559FF-6BCA-4172-9E7B-151DE147531A}"/>
                </a:ext>
              </a:extLst>
            </p:cNvPr>
            <p:cNvCxnSpPr>
              <a:cxnSpLocks/>
              <a:stCxn id="857" idx="0"/>
              <a:endCxn id="865" idx="2"/>
            </p:cNvCxnSpPr>
            <p:nvPr/>
          </p:nvCxnSpPr>
          <p:spPr>
            <a:xfrm flipH="1" flipV="1">
              <a:off x="3737485" y="3207939"/>
              <a:ext cx="1035" cy="38559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9" name="Group 868">
              <a:extLst>
                <a:ext uri="{FF2B5EF4-FFF2-40B4-BE49-F238E27FC236}">
                  <a16:creationId xmlns:a16="http://schemas.microsoft.com/office/drawing/2014/main" id="{29581718-4906-4A55-8479-267E82BCB0B7}"/>
                </a:ext>
              </a:extLst>
            </p:cNvPr>
            <p:cNvGrpSpPr/>
            <p:nvPr/>
          </p:nvGrpSpPr>
          <p:grpSpPr>
            <a:xfrm>
              <a:off x="789506" y="3749740"/>
              <a:ext cx="315322" cy="325644"/>
              <a:chOff x="325586" y="1403270"/>
              <a:chExt cx="201372" cy="367336"/>
            </a:xfrm>
          </p:grpSpPr>
          <p:sp>
            <p:nvSpPr>
              <p:cNvPr id="915" name="Rectangle 914">
                <a:extLst>
                  <a:ext uri="{FF2B5EF4-FFF2-40B4-BE49-F238E27FC236}">
                    <a16:creationId xmlns:a16="http://schemas.microsoft.com/office/drawing/2014/main" id="{B8F3874B-9156-4E48-A5FA-72F3DED2CFB0}"/>
                  </a:ext>
                </a:extLst>
              </p:cNvPr>
              <p:cNvSpPr/>
              <p:nvPr/>
            </p:nvSpPr>
            <p:spPr>
              <a:xfrm>
                <a:off x="328547" y="1403270"/>
                <a:ext cx="198411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16" name="Rectangle 915">
                <a:extLst>
                  <a:ext uri="{FF2B5EF4-FFF2-40B4-BE49-F238E27FC236}">
                    <a16:creationId xmlns:a16="http://schemas.microsoft.com/office/drawing/2014/main" id="{3A7DF951-CA70-403B-88A2-941ED3E2C58D}"/>
                  </a:ext>
                </a:extLst>
              </p:cNvPr>
              <p:cNvSpPr/>
              <p:nvPr/>
            </p:nvSpPr>
            <p:spPr>
              <a:xfrm>
                <a:off x="325586" y="1542002"/>
                <a:ext cx="198411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17" name="Rectangle 916">
                <a:extLst>
                  <a:ext uri="{FF2B5EF4-FFF2-40B4-BE49-F238E27FC236}">
                    <a16:creationId xmlns:a16="http://schemas.microsoft.com/office/drawing/2014/main" id="{FBB646AA-D51E-4A3A-BF5E-93EC4C5B126F}"/>
                  </a:ext>
                </a:extLst>
              </p:cNvPr>
              <p:cNvSpPr/>
              <p:nvPr/>
            </p:nvSpPr>
            <p:spPr>
              <a:xfrm>
                <a:off x="328547" y="1685336"/>
                <a:ext cx="198411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526E86B8-1B2D-453B-AF54-254B4EC60BD2}"/>
                </a:ext>
              </a:extLst>
            </p:cNvPr>
            <p:cNvGrpSpPr/>
            <p:nvPr/>
          </p:nvGrpSpPr>
          <p:grpSpPr>
            <a:xfrm>
              <a:off x="4194095" y="3720834"/>
              <a:ext cx="294307" cy="325644"/>
              <a:chOff x="186989" y="1403270"/>
              <a:chExt cx="170480" cy="367336"/>
            </a:xfrm>
          </p:grpSpPr>
          <p:sp>
            <p:nvSpPr>
              <p:cNvPr id="912" name="Rectangle 911">
                <a:extLst>
                  <a:ext uri="{FF2B5EF4-FFF2-40B4-BE49-F238E27FC236}">
                    <a16:creationId xmlns:a16="http://schemas.microsoft.com/office/drawing/2014/main" id="{C2C865D4-6369-4A2E-B44C-F240AD0A24B9}"/>
                  </a:ext>
                </a:extLst>
              </p:cNvPr>
              <p:cNvSpPr/>
              <p:nvPr/>
            </p:nvSpPr>
            <p:spPr>
              <a:xfrm>
                <a:off x="189951" y="1403270"/>
                <a:ext cx="167517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13" name="Rectangle 912">
                <a:extLst>
                  <a:ext uri="{FF2B5EF4-FFF2-40B4-BE49-F238E27FC236}">
                    <a16:creationId xmlns:a16="http://schemas.microsoft.com/office/drawing/2014/main" id="{9322F4FD-0069-4D89-8943-5DB7E7DE7248}"/>
                  </a:ext>
                </a:extLst>
              </p:cNvPr>
              <p:cNvSpPr/>
              <p:nvPr/>
            </p:nvSpPr>
            <p:spPr>
              <a:xfrm>
                <a:off x="186989" y="1542002"/>
                <a:ext cx="170479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A62D7BE8-E669-40AB-BB15-BE05AB2B1B11}"/>
                  </a:ext>
                </a:extLst>
              </p:cNvPr>
              <p:cNvSpPr/>
              <p:nvPr/>
            </p:nvSpPr>
            <p:spPr>
              <a:xfrm>
                <a:off x="189951" y="1685336"/>
                <a:ext cx="167518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352196FF-BEF7-46E9-88CD-E1DE251B4381}"/>
                </a:ext>
              </a:extLst>
            </p:cNvPr>
            <p:cNvGrpSpPr/>
            <p:nvPr/>
          </p:nvGrpSpPr>
          <p:grpSpPr>
            <a:xfrm rot="16200000">
              <a:off x="2027456" y="5848068"/>
              <a:ext cx="313602" cy="319985"/>
              <a:chOff x="335879" y="1403270"/>
              <a:chExt cx="191079" cy="367336"/>
            </a:xfrm>
          </p:grpSpPr>
          <p:sp>
            <p:nvSpPr>
              <p:cNvPr id="909" name="Rectangle 908">
                <a:extLst>
                  <a:ext uri="{FF2B5EF4-FFF2-40B4-BE49-F238E27FC236}">
                    <a16:creationId xmlns:a16="http://schemas.microsoft.com/office/drawing/2014/main" id="{52424555-663E-4407-AC7D-84E309CBBA73}"/>
                  </a:ext>
                </a:extLst>
              </p:cNvPr>
              <p:cNvSpPr/>
              <p:nvPr/>
            </p:nvSpPr>
            <p:spPr>
              <a:xfrm>
                <a:off x="335879" y="1403270"/>
                <a:ext cx="191079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B81BCA23-131E-44B6-88EB-343546B030AC}"/>
                  </a:ext>
                </a:extLst>
              </p:cNvPr>
              <p:cNvSpPr/>
              <p:nvPr/>
            </p:nvSpPr>
            <p:spPr>
              <a:xfrm>
                <a:off x="335880" y="1542002"/>
                <a:ext cx="188118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11" name="Rectangle 910">
                <a:extLst>
                  <a:ext uri="{FF2B5EF4-FFF2-40B4-BE49-F238E27FC236}">
                    <a16:creationId xmlns:a16="http://schemas.microsoft.com/office/drawing/2014/main" id="{EA289A11-DD69-44CB-844F-326673231A88}"/>
                  </a:ext>
                </a:extLst>
              </p:cNvPr>
              <p:cNvSpPr/>
              <p:nvPr/>
            </p:nvSpPr>
            <p:spPr>
              <a:xfrm>
                <a:off x="335879" y="1685336"/>
                <a:ext cx="191079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72" name="Group 871">
              <a:extLst>
                <a:ext uri="{FF2B5EF4-FFF2-40B4-BE49-F238E27FC236}">
                  <a16:creationId xmlns:a16="http://schemas.microsoft.com/office/drawing/2014/main" id="{64609BD5-D65A-4B78-9D8E-1F4F66F04642}"/>
                </a:ext>
              </a:extLst>
            </p:cNvPr>
            <p:cNvGrpSpPr/>
            <p:nvPr/>
          </p:nvGrpSpPr>
          <p:grpSpPr>
            <a:xfrm>
              <a:off x="4170128" y="5232719"/>
              <a:ext cx="318273" cy="325644"/>
              <a:chOff x="186990" y="1403270"/>
              <a:chExt cx="195033" cy="367336"/>
            </a:xfrm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C18C29F2-E63B-44D2-842E-98A113ECD2A9}"/>
                  </a:ext>
                </a:extLst>
              </p:cNvPr>
              <p:cNvSpPr/>
              <p:nvPr/>
            </p:nvSpPr>
            <p:spPr>
              <a:xfrm>
                <a:off x="189951" y="1403270"/>
                <a:ext cx="192072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07" name="Rectangle 906">
                <a:extLst>
                  <a:ext uri="{FF2B5EF4-FFF2-40B4-BE49-F238E27FC236}">
                    <a16:creationId xmlns:a16="http://schemas.microsoft.com/office/drawing/2014/main" id="{7CEA5B81-C078-4E1F-9894-B4CBAA48E8E0}"/>
                  </a:ext>
                </a:extLst>
              </p:cNvPr>
              <p:cNvSpPr/>
              <p:nvPr/>
            </p:nvSpPr>
            <p:spPr>
              <a:xfrm>
                <a:off x="186990" y="1542002"/>
                <a:ext cx="195033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08" name="Rectangle 907">
                <a:extLst>
                  <a:ext uri="{FF2B5EF4-FFF2-40B4-BE49-F238E27FC236}">
                    <a16:creationId xmlns:a16="http://schemas.microsoft.com/office/drawing/2014/main" id="{2CE877C9-6175-4BAA-AB06-E674BFE42D0D}"/>
                  </a:ext>
                </a:extLst>
              </p:cNvPr>
              <p:cNvSpPr/>
              <p:nvPr/>
            </p:nvSpPr>
            <p:spPr>
              <a:xfrm>
                <a:off x="189951" y="1685336"/>
                <a:ext cx="192072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8F043CFE-515E-4D69-9B78-8E5A361056AF}"/>
                </a:ext>
              </a:extLst>
            </p:cNvPr>
            <p:cNvCxnSpPr>
              <a:cxnSpLocks/>
              <a:stCxn id="917" idx="3"/>
            </p:cNvCxnSpPr>
            <p:nvPr/>
          </p:nvCxnSpPr>
          <p:spPr>
            <a:xfrm flipV="1">
              <a:off x="1104828" y="4004655"/>
              <a:ext cx="189785" cy="32933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Straight Connector 873">
              <a:extLst>
                <a:ext uri="{FF2B5EF4-FFF2-40B4-BE49-F238E27FC236}">
                  <a16:creationId xmlns:a16="http://schemas.microsoft.com/office/drawing/2014/main" id="{74CDAD1E-2F0A-40D9-B99E-D4DF6E65CFE7}"/>
                </a:ext>
              </a:extLst>
            </p:cNvPr>
            <p:cNvCxnSpPr>
              <a:cxnSpLocks/>
              <a:stCxn id="915" idx="3"/>
            </p:cNvCxnSpPr>
            <p:nvPr/>
          </p:nvCxnSpPr>
          <p:spPr>
            <a:xfrm>
              <a:off x="1104828" y="3787536"/>
              <a:ext cx="189785" cy="16637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Straight Connector 874">
              <a:extLst>
                <a:ext uri="{FF2B5EF4-FFF2-40B4-BE49-F238E27FC236}">
                  <a16:creationId xmlns:a16="http://schemas.microsoft.com/office/drawing/2014/main" id="{34E31FCA-3D2B-4552-8ADF-F42A697953E6}"/>
                </a:ext>
              </a:extLst>
            </p:cNvPr>
            <p:cNvCxnSpPr>
              <a:cxnSpLocks/>
              <a:stCxn id="916" idx="3"/>
            </p:cNvCxnSpPr>
            <p:nvPr/>
          </p:nvCxnSpPr>
          <p:spPr>
            <a:xfrm flipV="1">
              <a:off x="1100191" y="3904415"/>
              <a:ext cx="167338" cy="6107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70EE69A0-8681-4828-89E8-51C37EE2291A}"/>
                </a:ext>
              </a:extLst>
            </p:cNvPr>
            <p:cNvCxnSpPr>
              <a:cxnSpLocks/>
              <a:endCxn id="914" idx="1"/>
            </p:cNvCxnSpPr>
            <p:nvPr/>
          </p:nvCxnSpPr>
          <p:spPr>
            <a:xfrm>
              <a:off x="3985601" y="3979882"/>
              <a:ext cx="213607" cy="28800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E38BC637-CB4F-4B03-8485-6EFB30E8D6D9}"/>
                </a:ext>
              </a:extLst>
            </p:cNvPr>
            <p:cNvCxnSpPr>
              <a:cxnSpLocks/>
              <a:endCxn id="912" idx="1"/>
            </p:cNvCxnSpPr>
            <p:nvPr/>
          </p:nvCxnSpPr>
          <p:spPr>
            <a:xfrm flipV="1">
              <a:off x="3985601" y="3758630"/>
              <a:ext cx="213607" cy="17138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6018BF17-753F-4B44-B97E-49F0AC9DF072}"/>
                </a:ext>
              </a:extLst>
            </p:cNvPr>
            <p:cNvCxnSpPr>
              <a:cxnSpLocks/>
              <a:endCxn id="913" idx="1"/>
            </p:cNvCxnSpPr>
            <p:nvPr/>
          </p:nvCxnSpPr>
          <p:spPr>
            <a:xfrm>
              <a:off x="4012685" y="3877823"/>
              <a:ext cx="181410" cy="3793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86AAAFEC-03EA-4099-96DA-7278D243F444}"/>
                </a:ext>
              </a:extLst>
            </p:cNvPr>
            <p:cNvCxnSpPr>
              <a:cxnSpLocks/>
              <a:endCxn id="908" idx="1"/>
            </p:cNvCxnSpPr>
            <p:nvPr/>
          </p:nvCxnSpPr>
          <p:spPr>
            <a:xfrm>
              <a:off x="3980252" y="5503467"/>
              <a:ext cx="194708" cy="17100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6DE1545D-3B9F-4268-AB8C-4CAB9BD54478}"/>
                </a:ext>
              </a:extLst>
            </p:cNvPr>
            <p:cNvCxnSpPr>
              <a:cxnSpLocks/>
              <a:endCxn id="906" idx="1"/>
            </p:cNvCxnSpPr>
            <p:nvPr/>
          </p:nvCxnSpPr>
          <p:spPr>
            <a:xfrm flipV="1">
              <a:off x="3980253" y="5270515"/>
              <a:ext cx="194707" cy="28838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AD1DA37A-92A7-422E-B6FC-4133A5DF4C43}"/>
                </a:ext>
              </a:extLst>
            </p:cNvPr>
            <p:cNvCxnSpPr>
              <a:cxnSpLocks/>
              <a:endCxn id="907" idx="1"/>
            </p:cNvCxnSpPr>
            <p:nvPr/>
          </p:nvCxnSpPr>
          <p:spPr>
            <a:xfrm flipV="1">
              <a:off x="4007338" y="5393501"/>
              <a:ext cx="162790" cy="7909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DA642039-6B64-4F67-84F3-D2C7B8C3F2C6}"/>
                </a:ext>
              </a:extLst>
            </p:cNvPr>
            <p:cNvCxnSpPr>
              <a:cxnSpLocks/>
              <a:endCxn id="911" idx="3"/>
            </p:cNvCxnSpPr>
            <p:nvPr/>
          </p:nvCxnSpPr>
          <p:spPr>
            <a:xfrm>
              <a:off x="2293946" y="5646441"/>
              <a:ext cx="13164" cy="204818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Straight Connector 882">
              <a:extLst>
                <a:ext uri="{FF2B5EF4-FFF2-40B4-BE49-F238E27FC236}">
                  <a16:creationId xmlns:a16="http://schemas.microsoft.com/office/drawing/2014/main" id="{F3E50D1E-2D5A-403F-A658-C45848C66219}"/>
                </a:ext>
              </a:extLst>
            </p:cNvPr>
            <p:cNvCxnSpPr>
              <a:cxnSpLocks/>
              <a:stCxn id="909" idx="3"/>
            </p:cNvCxnSpPr>
            <p:nvPr/>
          </p:nvCxnSpPr>
          <p:spPr>
            <a:xfrm flipV="1">
              <a:off x="2061404" y="5646442"/>
              <a:ext cx="17053" cy="204817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Straight Connector 883">
              <a:extLst>
                <a:ext uri="{FF2B5EF4-FFF2-40B4-BE49-F238E27FC236}">
                  <a16:creationId xmlns:a16="http://schemas.microsoft.com/office/drawing/2014/main" id="{B69B8A04-1BAE-4DEE-83AB-8C57397E6EA9}"/>
                </a:ext>
              </a:extLst>
            </p:cNvPr>
            <p:cNvCxnSpPr>
              <a:cxnSpLocks/>
              <a:stCxn id="910" idx="3"/>
            </p:cNvCxnSpPr>
            <p:nvPr/>
          </p:nvCxnSpPr>
          <p:spPr>
            <a:xfrm flipV="1">
              <a:off x="2182252" y="5674007"/>
              <a:ext cx="3951" cy="182110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5" name="TextBox 884">
              <a:extLst>
                <a:ext uri="{FF2B5EF4-FFF2-40B4-BE49-F238E27FC236}">
                  <a16:creationId xmlns:a16="http://schemas.microsoft.com/office/drawing/2014/main" id="{D4F1FB0F-F47E-4E11-B8B6-3470B5721271}"/>
                </a:ext>
              </a:extLst>
            </p:cNvPr>
            <p:cNvSpPr txBox="1"/>
            <p:nvPr/>
          </p:nvSpPr>
          <p:spPr>
            <a:xfrm>
              <a:off x="3563001" y="5206919"/>
              <a:ext cx="856820" cy="515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</a:p>
          </p:txBody>
        </p:sp>
        <p:sp>
          <p:nvSpPr>
            <p:cNvPr id="886" name="TextBox 885">
              <a:extLst>
                <a:ext uri="{FF2B5EF4-FFF2-40B4-BE49-F238E27FC236}">
                  <a16:creationId xmlns:a16="http://schemas.microsoft.com/office/drawing/2014/main" id="{AA2C12A5-C628-48BB-8860-98C8B24D68C0}"/>
                </a:ext>
              </a:extLst>
            </p:cNvPr>
            <p:cNvSpPr txBox="1"/>
            <p:nvPr/>
          </p:nvSpPr>
          <p:spPr>
            <a:xfrm>
              <a:off x="1380979" y="3710467"/>
              <a:ext cx="378927" cy="515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</p:txBody>
        </p:sp>
        <p:sp>
          <p:nvSpPr>
            <p:cNvPr id="887" name="TextBox 886">
              <a:extLst>
                <a:ext uri="{FF2B5EF4-FFF2-40B4-BE49-F238E27FC236}">
                  <a16:creationId xmlns:a16="http://schemas.microsoft.com/office/drawing/2014/main" id="{749B89E8-52B6-48D9-A308-6EF556F18F96}"/>
                </a:ext>
              </a:extLst>
            </p:cNvPr>
            <p:cNvSpPr txBox="1"/>
            <p:nvPr/>
          </p:nvSpPr>
          <p:spPr>
            <a:xfrm>
              <a:off x="3612842" y="3681143"/>
              <a:ext cx="473044" cy="515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 </a:t>
              </a:r>
            </a:p>
          </p:txBody>
        </p:sp>
        <p:sp>
          <p:nvSpPr>
            <p:cNvPr id="888" name="TextBox 887">
              <a:extLst>
                <a:ext uri="{FF2B5EF4-FFF2-40B4-BE49-F238E27FC236}">
                  <a16:creationId xmlns:a16="http://schemas.microsoft.com/office/drawing/2014/main" id="{C800BD37-D08E-4554-98DB-FB17E7EF27BB}"/>
                </a:ext>
              </a:extLst>
            </p:cNvPr>
            <p:cNvSpPr txBox="1"/>
            <p:nvPr/>
          </p:nvSpPr>
          <p:spPr>
            <a:xfrm>
              <a:off x="2019578" y="5199137"/>
              <a:ext cx="399387" cy="515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</a:p>
          </p:txBody>
        </p:sp>
        <p:sp>
          <p:nvSpPr>
            <p:cNvPr id="892" name="Isosceles Triangle 377">
              <a:extLst>
                <a:ext uri="{FF2B5EF4-FFF2-40B4-BE49-F238E27FC236}">
                  <a16:creationId xmlns:a16="http://schemas.microsoft.com/office/drawing/2014/main" id="{38D59CC2-12C5-47E9-8F52-D4D172F38431}"/>
                </a:ext>
              </a:extLst>
            </p:cNvPr>
            <p:cNvSpPr/>
            <p:nvPr/>
          </p:nvSpPr>
          <p:spPr>
            <a:xfrm rot="5400000">
              <a:off x="1801440" y="5309955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93" name="Isosceles Triangle 377">
              <a:extLst>
                <a:ext uri="{FF2B5EF4-FFF2-40B4-BE49-F238E27FC236}">
                  <a16:creationId xmlns:a16="http://schemas.microsoft.com/office/drawing/2014/main" id="{5A2BE93C-6CCF-4242-8174-9B8D3BC24560}"/>
                </a:ext>
              </a:extLst>
            </p:cNvPr>
            <p:cNvSpPr/>
            <p:nvPr/>
          </p:nvSpPr>
          <p:spPr>
            <a:xfrm rot="5400000">
              <a:off x="2404449" y="5288064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94" name="Isosceles Triangle 377">
              <a:extLst>
                <a:ext uri="{FF2B5EF4-FFF2-40B4-BE49-F238E27FC236}">
                  <a16:creationId xmlns:a16="http://schemas.microsoft.com/office/drawing/2014/main" id="{2B335456-E283-4F9C-B7CA-B244FD310C98}"/>
                </a:ext>
              </a:extLst>
            </p:cNvPr>
            <p:cNvSpPr/>
            <p:nvPr/>
          </p:nvSpPr>
          <p:spPr>
            <a:xfrm rot="5400000">
              <a:off x="3341575" y="5281069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95" name="Isosceles Triangle 377">
              <a:extLst>
                <a:ext uri="{FF2B5EF4-FFF2-40B4-BE49-F238E27FC236}">
                  <a16:creationId xmlns:a16="http://schemas.microsoft.com/office/drawing/2014/main" id="{3422957C-DDE5-4CD3-9625-913112EB5EA3}"/>
                </a:ext>
              </a:extLst>
            </p:cNvPr>
            <p:cNvSpPr/>
            <p:nvPr/>
          </p:nvSpPr>
          <p:spPr>
            <a:xfrm rot="5400000">
              <a:off x="2846609" y="5291548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96" name="Isosceles Triangle 377">
              <a:extLst>
                <a:ext uri="{FF2B5EF4-FFF2-40B4-BE49-F238E27FC236}">
                  <a16:creationId xmlns:a16="http://schemas.microsoft.com/office/drawing/2014/main" id="{7985E6A9-EDD6-421B-B2DC-D9903B0B3679}"/>
                </a:ext>
              </a:extLst>
            </p:cNvPr>
            <p:cNvSpPr/>
            <p:nvPr/>
          </p:nvSpPr>
          <p:spPr>
            <a:xfrm rot="5400000">
              <a:off x="3642462" y="4978325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97" name="Isosceles Triangle 377">
              <a:extLst>
                <a:ext uri="{FF2B5EF4-FFF2-40B4-BE49-F238E27FC236}">
                  <a16:creationId xmlns:a16="http://schemas.microsoft.com/office/drawing/2014/main" id="{6F6A0C86-FB7C-431E-8895-BABDB54B86C9}"/>
                </a:ext>
              </a:extLst>
            </p:cNvPr>
            <p:cNvSpPr/>
            <p:nvPr/>
          </p:nvSpPr>
          <p:spPr>
            <a:xfrm rot="5400000">
              <a:off x="3642461" y="4048070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98" name="Isosceles Triangle 377">
              <a:extLst>
                <a:ext uri="{FF2B5EF4-FFF2-40B4-BE49-F238E27FC236}">
                  <a16:creationId xmlns:a16="http://schemas.microsoft.com/office/drawing/2014/main" id="{DB459B1B-115D-4FF3-B7FE-D48111B3C766}"/>
                </a:ext>
              </a:extLst>
            </p:cNvPr>
            <p:cNvSpPr/>
            <p:nvPr/>
          </p:nvSpPr>
          <p:spPr>
            <a:xfrm rot="5400000">
              <a:off x="3642460" y="4510520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99" name="Isosceles Triangle 377">
              <a:extLst>
                <a:ext uri="{FF2B5EF4-FFF2-40B4-BE49-F238E27FC236}">
                  <a16:creationId xmlns:a16="http://schemas.microsoft.com/office/drawing/2014/main" id="{81DEBE0A-C284-4D4F-A8FA-0DB0224BD7DF}"/>
                </a:ext>
              </a:extLst>
            </p:cNvPr>
            <p:cNvSpPr/>
            <p:nvPr/>
          </p:nvSpPr>
          <p:spPr>
            <a:xfrm rot="5400000">
              <a:off x="1445208" y="4073463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00" name="Isosceles Triangle 377">
              <a:extLst>
                <a:ext uri="{FF2B5EF4-FFF2-40B4-BE49-F238E27FC236}">
                  <a16:creationId xmlns:a16="http://schemas.microsoft.com/office/drawing/2014/main" id="{6BDC0649-A587-4072-A3A5-2EEE9FDE9657}"/>
                </a:ext>
              </a:extLst>
            </p:cNvPr>
            <p:cNvSpPr/>
            <p:nvPr/>
          </p:nvSpPr>
          <p:spPr>
            <a:xfrm rot="5400000">
              <a:off x="1451359" y="4695453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01" name="Isosceles Triangle 377">
              <a:extLst>
                <a:ext uri="{FF2B5EF4-FFF2-40B4-BE49-F238E27FC236}">
                  <a16:creationId xmlns:a16="http://schemas.microsoft.com/office/drawing/2014/main" id="{8727498B-7953-4595-BC0F-9A32E1FA995C}"/>
                </a:ext>
              </a:extLst>
            </p:cNvPr>
            <p:cNvSpPr/>
            <p:nvPr/>
          </p:nvSpPr>
          <p:spPr>
            <a:xfrm rot="5400000">
              <a:off x="1448486" y="3503354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02" name="Isosceles Triangle 377">
              <a:extLst>
                <a:ext uri="{FF2B5EF4-FFF2-40B4-BE49-F238E27FC236}">
                  <a16:creationId xmlns:a16="http://schemas.microsoft.com/office/drawing/2014/main" id="{CBA182E7-2B3C-4844-9E2A-749661B3871C}"/>
                </a:ext>
              </a:extLst>
            </p:cNvPr>
            <p:cNvSpPr/>
            <p:nvPr/>
          </p:nvSpPr>
          <p:spPr>
            <a:xfrm rot="5400000">
              <a:off x="3663209" y="3480511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03" name="Isosceles Triangle 377">
              <a:extLst>
                <a:ext uri="{FF2B5EF4-FFF2-40B4-BE49-F238E27FC236}">
                  <a16:creationId xmlns:a16="http://schemas.microsoft.com/office/drawing/2014/main" id="{BFA5AA14-68BD-4B7F-8A93-5B83DB7D3F38}"/>
                </a:ext>
              </a:extLst>
            </p:cNvPr>
            <p:cNvSpPr/>
            <p:nvPr/>
          </p:nvSpPr>
          <p:spPr>
            <a:xfrm rot="5400000">
              <a:off x="1911434" y="3004146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04" name="Isosceles Triangle 377">
              <a:extLst>
                <a:ext uri="{FF2B5EF4-FFF2-40B4-BE49-F238E27FC236}">
                  <a16:creationId xmlns:a16="http://schemas.microsoft.com/office/drawing/2014/main" id="{1986EA1B-3F04-4CCF-9198-02F08C10F0FD}"/>
                </a:ext>
              </a:extLst>
            </p:cNvPr>
            <p:cNvSpPr/>
            <p:nvPr/>
          </p:nvSpPr>
          <p:spPr>
            <a:xfrm rot="5400000">
              <a:off x="2613615" y="3007944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05" name="Isosceles Triangle 377">
              <a:extLst>
                <a:ext uri="{FF2B5EF4-FFF2-40B4-BE49-F238E27FC236}">
                  <a16:creationId xmlns:a16="http://schemas.microsoft.com/office/drawing/2014/main" id="{E069975A-9809-48BA-B662-1C844549674B}"/>
                </a:ext>
              </a:extLst>
            </p:cNvPr>
            <p:cNvSpPr/>
            <p:nvPr/>
          </p:nvSpPr>
          <p:spPr>
            <a:xfrm rot="5400000">
              <a:off x="3325369" y="3004147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18" name="Group 917">
            <a:extLst>
              <a:ext uri="{FF2B5EF4-FFF2-40B4-BE49-F238E27FC236}">
                <a16:creationId xmlns:a16="http://schemas.microsoft.com/office/drawing/2014/main" id="{08165C52-B780-43EB-8CC0-288952FDA445}"/>
              </a:ext>
            </a:extLst>
          </p:cNvPr>
          <p:cNvGrpSpPr/>
          <p:nvPr/>
        </p:nvGrpSpPr>
        <p:grpSpPr>
          <a:xfrm>
            <a:off x="8329914" y="3800338"/>
            <a:ext cx="2815111" cy="2075705"/>
            <a:chOff x="789506" y="3005866"/>
            <a:chExt cx="3698896" cy="3158996"/>
          </a:xfrm>
        </p:grpSpPr>
        <p:sp>
          <p:nvSpPr>
            <p:cNvPr id="919" name="Rectangle: Rounded Corners 3">
              <a:extLst>
                <a:ext uri="{FF2B5EF4-FFF2-40B4-BE49-F238E27FC236}">
                  <a16:creationId xmlns:a16="http://schemas.microsoft.com/office/drawing/2014/main" id="{B240EB7A-8B00-4B83-90BF-07B77C21A814}"/>
                </a:ext>
              </a:extLst>
            </p:cNvPr>
            <p:cNvSpPr/>
            <p:nvPr/>
          </p:nvSpPr>
          <p:spPr>
            <a:xfrm>
              <a:off x="1261378" y="3613216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20" name="Rectangle: Rounded Corners 919">
              <a:extLst>
                <a:ext uri="{FF2B5EF4-FFF2-40B4-BE49-F238E27FC236}">
                  <a16:creationId xmlns:a16="http://schemas.microsoft.com/office/drawing/2014/main" id="{DB641DC0-637F-4144-82D1-7FE1E0462F59}"/>
                </a:ext>
              </a:extLst>
            </p:cNvPr>
            <p:cNvSpPr/>
            <p:nvPr/>
          </p:nvSpPr>
          <p:spPr>
            <a:xfrm>
              <a:off x="1906164" y="5116416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21" name="Rectangle: Rounded Corners 920">
              <a:extLst>
                <a:ext uri="{FF2B5EF4-FFF2-40B4-BE49-F238E27FC236}">
                  <a16:creationId xmlns:a16="http://schemas.microsoft.com/office/drawing/2014/main" id="{041E8983-EFC4-489B-AFDB-74DFE882534D}"/>
                </a:ext>
              </a:extLst>
            </p:cNvPr>
            <p:cNvSpPr/>
            <p:nvPr/>
          </p:nvSpPr>
          <p:spPr>
            <a:xfrm>
              <a:off x="3453837" y="5116416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22" name="Rectangle: Rounded Corners 921">
              <a:extLst>
                <a:ext uri="{FF2B5EF4-FFF2-40B4-BE49-F238E27FC236}">
                  <a16:creationId xmlns:a16="http://schemas.microsoft.com/office/drawing/2014/main" id="{2E3B9BAC-8B4E-43F4-8DEF-AC20507D96A8}"/>
                </a:ext>
              </a:extLst>
            </p:cNvPr>
            <p:cNvSpPr/>
            <p:nvPr/>
          </p:nvSpPr>
          <p:spPr>
            <a:xfrm>
              <a:off x="3459734" y="3593532"/>
              <a:ext cx="557571" cy="56743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923" name="Straight Connector 922">
              <a:extLst>
                <a:ext uri="{FF2B5EF4-FFF2-40B4-BE49-F238E27FC236}">
                  <a16:creationId xmlns:a16="http://schemas.microsoft.com/office/drawing/2014/main" id="{5E7A0790-0349-4B53-8EEC-15F71DC08B52}"/>
                </a:ext>
              </a:extLst>
            </p:cNvPr>
            <p:cNvCxnSpPr>
              <a:cxnSpLocks/>
              <a:stCxn id="920" idx="3"/>
              <a:endCxn id="921" idx="1"/>
            </p:cNvCxnSpPr>
            <p:nvPr/>
          </p:nvCxnSpPr>
          <p:spPr>
            <a:xfrm>
              <a:off x="2463735" y="5400133"/>
              <a:ext cx="99010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Connector 924">
              <a:extLst>
                <a:ext uri="{FF2B5EF4-FFF2-40B4-BE49-F238E27FC236}">
                  <a16:creationId xmlns:a16="http://schemas.microsoft.com/office/drawing/2014/main" id="{FAE3A7DF-1B40-4C34-8B1A-3B26645D128C}"/>
                </a:ext>
              </a:extLst>
            </p:cNvPr>
            <p:cNvCxnSpPr>
              <a:cxnSpLocks/>
              <a:stCxn id="922" idx="2"/>
              <a:endCxn id="921" idx="0"/>
            </p:cNvCxnSpPr>
            <p:nvPr/>
          </p:nvCxnSpPr>
          <p:spPr>
            <a:xfrm flipH="1">
              <a:off x="3732623" y="4160966"/>
              <a:ext cx="5897" cy="95545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Straight Connector 925">
              <a:extLst>
                <a:ext uri="{FF2B5EF4-FFF2-40B4-BE49-F238E27FC236}">
                  <a16:creationId xmlns:a16="http://schemas.microsoft.com/office/drawing/2014/main" id="{50EF10D4-7378-41BA-AF0D-1DD984A2CF84}"/>
                </a:ext>
              </a:extLst>
            </p:cNvPr>
            <p:cNvCxnSpPr>
              <a:cxnSpLocks/>
              <a:stCxn id="919" idx="2"/>
              <a:endCxn id="928" idx="2"/>
            </p:cNvCxnSpPr>
            <p:nvPr/>
          </p:nvCxnSpPr>
          <p:spPr>
            <a:xfrm flipH="1">
              <a:off x="1535727" y="4180650"/>
              <a:ext cx="4437" cy="111870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Straight Connector 926">
              <a:extLst>
                <a:ext uri="{FF2B5EF4-FFF2-40B4-BE49-F238E27FC236}">
                  <a16:creationId xmlns:a16="http://schemas.microsoft.com/office/drawing/2014/main" id="{2B317AD9-75F9-40CA-9C31-D830B4D2DF23}"/>
                </a:ext>
              </a:extLst>
            </p:cNvPr>
            <p:cNvCxnSpPr>
              <a:cxnSpLocks/>
              <a:stCxn id="928" idx="0"/>
              <a:endCxn id="920" idx="1"/>
            </p:cNvCxnSpPr>
            <p:nvPr/>
          </p:nvCxnSpPr>
          <p:spPr>
            <a:xfrm>
              <a:off x="1629171" y="5394450"/>
              <a:ext cx="276993" cy="56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8" name="Arc 927">
              <a:extLst>
                <a:ext uri="{FF2B5EF4-FFF2-40B4-BE49-F238E27FC236}">
                  <a16:creationId xmlns:a16="http://schemas.microsoft.com/office/drawing/2014/main" id="{5A4BEC91-3190-4E47-96C1-EB8552257657}"/>
                </a:ext>
              </a:extLst>
            </p:cNvPr>
            <p:cNvSpPr/>
            <p:nvPr/>
          </p:nvSpPr>
          <p:spPr>
            <a:xfrm rot="10800000">
              <a:off x="1535727" y="5204255"/>
              <a:ext cx="186888" cy="190195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29" name="Arc 928">
              <a:extLst>
                <a:ext uri="{FF2B5EF4-FFF2-40B4-BE49-F238E27FC236}">
                  <a16:creationId xmlns:a16="http://schemas.microsoft.com/office/drawing/2014/main" id="{DAF2F894-159B-48ED-AE60-F622967EC4A9}"/>
                </a:ext>
              </a:extLst>
            </p:cNvPr>
            <p:cNvSpPr/>
            <p:nvPr/>
          </p:nvSpPr>
          <p:spPr>
            <a:xfrm rot="16200000">
              <a:off x="1537434" y="3118857"/>
              <a:ext cx="190194" cy="186889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30" name="Arc 929">
              <a:extLst>
                <a:ext uri="{FF2B5EF4-FFF2-40B4-BE49-F238E27FC236}">
                  <a16:creationId xmlns:a16="http://schemas.microsoft.com/office/drawing/2014/main" id="{3CDD96DC-87AE-4EBE-BF31-FF9D269B4C4F}"/>
                </a:ext>
              </a:extLst>
            </p:cNvPr>
            <p:cNvSpPr/>
            <p:nvPr/>
          </p:nvSpPr>
          <p:spPr>
            <a:xfrm>
              <a:off x="3550597" y="3112841"/>
              <a:ext cx="186888" cy="190195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931" name="Straight Connector 930">
              <a:extLst>
                <a:ext uri="{FF2B5EF4-FFF2-40B4-BE49-F238E27FC236}">
                  <a16:creationId xmlns:a16="http://schemas.microsoft.com/office/drawing/2014/main" id="{5BD1647E-D6F6-459F-8D7B-83437E59E1AA}"/>
                </a:ext>
              </a:extLst>
            </p:cNvPr>
            <p:cNvCxnSpPr>
              <a:cxnSpLocks/>
              <a:stCxn id="929" idx="2"/>
              <a:endCxn id="930" idx="0"/>
            </p:cNvCxnSpPr>
            <p:nvPr/>
          </p:nvCxnSpPr>
          <p:spPr>
            <a:xfrm flipV="1">
              <a:off x="1632532" y="3112841"/>
              <a:ext cx="2011509" cy="436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Straight Connector 931">
              <a:extLst>
                <a:ext uri="{FF2B5EF4-FFF2-40B4-BE49-F238E27FC236}">
                  <a16:creationId xmlns:a16="http://schemas.microsoft.com/office/drawing/2014/main" id="{6344F9FD-82D4-4330-9D22-E35EB3B8EED4}"/>
                </a:ext>
              </a:extLst>
            </p:cNvPr>
            <p:cNvCxnSpPr>
              <a:cxnSpLocks/>
              <a:stCxn id="919" idx="0"/>
              <a:endCxn id="929" idx="0"/>
            </p:cNvCxnSpPr>
            <p:nvPr/>
          </p:nvCxnSpPr>
          <p:spPr>
            <a:xfrm flipH="1" flipV="1">
              <a:off x="1539087" y="3212302"/>
              <a:ext cx="1077" cy="4009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Straight Connector 932">
              <a:extLst>
                <a:ext uri="{FF2B5EF4-FFF2-40B4-BE49-F238E27FC236}">
                  <a16:creationId xmlns:a16="http://schemas.microsoft.com/office/drawing/2014/main" id="{3766A07B-CF77-4A36-8BFC-4CD8906904AF}"/>
                </a:ext>
              </a:extLst>
            </p:cNvPr>
            <p:cNvCxnSpPr>
              <a:cxnSpLocks/>
              <a:stCxn id="922" idx="0"/>
              <a:endCxn id="930" idx="2"/>
            </p:cNvCxnSpPr>
            <p:nvPr/>
          </p:nvCxnSpPr>
          <p:spPr>
            <a:xfrm flipH="1" flipV="1">
              <a:off x="3737485" y="3207939"/>
              <a:ext cx="1035" cy="38559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4" name="Group 933">
              <a:extLst>
                <a:ext uri="{FF2B5EF4-FFF2-40B4-BE49-F238E27FC236}">
                  <a16:creationId xmlns:a16="http://schemas.microsoft.com/office/drawing/2014/main" id="{ADAA6938-E4F2-46B8-BB31-5EB142A45BDF}"/>
                </a:ext>
              </a:extLst>
            </p:cNvPr>
            <p:cNvGrpSpPr/>
            <p:nvPr/>
          </p:nvGrpSpPr>
          <p:grpSpPr>
            <a:xfrm>
              <a:off x="789506" y="3749740"/>
              <a:ext cx="315322" cy="325644"/>
              <a:chOff x="325586" y="1403270"/>
              <a:chExt cx="201372" cy="367336"/>
            </a:xfrm>
          </p:grpSpPr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10B6C310-F14F-477C-BDD3-2AECDBC33863}"/>
                  </a:ext>
                </a:extLst>
              </p:cNvPr>
              <p:cNvSpPr/>
              <p:nvPr/>
            </p:nvSpPr>
            <p:spPr>
              <a:xfrm>
                <a:off x="328547" y="1403270"/>
                <a:ext cx="198411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81" name="Rectangle 980">
                <a:extLst>
                  <a:ext uri="{FF2B5EF4-FFF2-40B4-BE49-F238E27FC236}">
                    <a16:creationId xmlns:a16="http://schemas.microsoft.com/office/drawing/2014/main" id="{1F97EBB3-82D9-4732-8048-38ED0DB70455}"/>
                  </a:ext>
                </a:extLst>
              </p:cNvPr>
              <p:cNvSpPr/>
              <p:nvPr/>
            </p:nvSpPr>
            <p:spPr>
              <a:xfrm>
                <a:off x="325586" y="1542002"/>
                <a:ext cx="198411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82" name="Rectangle 981">
                <a:extLst>
                  <a:ext uri="{FF2B5EF4-FFF2-40B4-BE49-F238E27FC236}">
                    <a16:creationId xmlns:a16="http://schemas.microsoft.com/office/drawing/2014/main" id="{F552877A-AF79-4816-8D18-E58D67635F8E}"/>
                  </a:ext>
                </a:extLst>
              </p:cNvPr>
              <p:cNvSpPr/>
              <p:nvPr/>
            </p:nvSpPr>
            <p:spPr>
              <a:xfrm>
                <a:off x="328547" y="1685336"/>
                <a:ext cx="198411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E5AFDE3E-E224-4086-BB14-A30EC30BE87B}"/>
                </a:ext>
              </a:extLst>
            </p:cNvPr>
            <p:cNvGrpSpPr/>
            <p:nvPr/>
          </p:nvGrpSpPr>
          <p:grpSpPr>
            <a:xfrm>
              <a:off x="4194095" y="3720834"/>
              <a:ext cx="294307" cy="325644"/>
              <a:chOff x="186989" y="1403270"/>
              <a:chExt cx="170480" cy="367336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17EDF712-4465-4FBD-913B-78D850798BE6}"/>
                  </a:ext>
                </a:extLst>
              </p:cNvPr>
              <p:cNvSpPr/>
              <p:nvPr/>
            </p:nvSpPr>
            <p:spPr>
              <a:xfrm>
                <a:off x="189951" y="1403270"/>
                <a:ext cx="167517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CC58630E-CFA4-44D6-A44E-304EF5B661E8}"/>
                  </a:ext>
                </a:extLst>
              </p:cNvPr>
              <p:cNvSpPr/>
              <p:nvPr/>
            </p:nvSpPr>
            <p:spPr>
              <a:xfrm>
                <a:off x="186989" y="1542002"/>
                <a:ext cx="170479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79" name="Rectangle 978">
                <a:extLst>
                  <a:ext uri="{FF2B5EF4-FFF2-40B4-BE49-F238E27FC236}">
                    <a16:creationId xmlns:a16="http://schemas.microsoft.com/office/drawing/2014/main" id="{AA16E2F6-6D73-4228-BD9B-545929FCA63F}"/>
                  </a:ext>
                </a:extLst>
              </p:cNvPr>
              <p:cNvSpPr/>
              <p:nvPr/>
            </p:nvSpPr>
            <p:spPr>
              <a:xfrm>
                <a:off x="189951" y="1685336"/>
                <a:ext cx="167518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36" name="Group 935">
              <a:extLst>
                <a:ext uri="{FF2B5EF4-FFF2-40B4-BE49-F238E27FC236}">
                  <a16:creationId xmlns:a16="http://schemas.microsoft.com/office/drawing/2014/main" id="{D8FC1403-F407-47AC-AA4C-4FB96D184F5E}"/>
                </a:ext>
              </a:extLst>
            </p:cNvPr>
            <p:cNvGrpSpPr/>
            <p:nvPr/>
          </p:nvGrpSpPr>
          <p:grpSpPr>
            <a:xfrm rot="16200000">
              <a:off x="2027456" y="5848068"/>
              <a:ext cx="313602" cy="319985"/>
              <a:chOff x="335879" y="1403270"/>
              <a:chExt cx="191079" cy="367336"/>
            </a:xfrm>
          </p:grpSpPr>
          <p:sp>
            <p:nvSpPr>
              <p:cNvPr id="974" name="Rectangle 973">
                <a:extLst>
                  <a:ext uri="{FF2B5EF4-FFF2-40B4-BE49-F238E27FC236}">
                    <a16:creationId xmlns:a16="http://schemas.microsoft.com/office/drawing/2014/main" id="{C4522A15-6EF8-4FF7-BBA3-AFFC450A31CC}"/>
                  </a:ext>
                </a:extLst>
              </p:cNvPr>
              <p:cNvSpPr/>
              <p:nvPr/>
            </p:nvSpPr>
            <p:spPr>
              <a:xfrm>
                <a:off x="335879" y="1403270"/>
                <a:ext cx="191079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75" name="Rectangle 974">
                <a:extLst>
                  <a:ext uri="{FF2B5EF4-FFF2-40B4-BE49-F238E27FC236}">
                    <a16:creationId xmlns:a16="http://schemas.microsoft.com/office/drawing/2014/main" id="{E94E503E-DB31-4557-9276-9AA97E225262}"/>
                  </a:ext>
                </a:extLst>
              </p:cNvPr>
              <p:cNvSpPr/>
              <p:nvPr/>
            </p:nvSpPr>
            <p:spPr>
              <a:xfrm>
                <a:off x="335880" y="1542002"/>
                <a:ext cx="188118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76" name="Rectangle 975">
                <a:extLst>
                  <a:ext uri="{FF2B5EF4-FFF2-40B4-BE49-F238E27FC236}">
                    <a16:creationId xmlns:a16="http://schemas.microsoft.com/office/drawing/2014/main" id="{29983E9A-ECEF-47F4-9515-6893E730F32E}"/>
                  </a:ext>
                </a:extLst>
              </p:cNvPr>
              <p:cNvSpPr/>
              <p:nvPr/>
            </p:nvSpPr>
            <p:spPr>
              <a:xfrm>
                <a:off x="335879" y="1685336"/>
                <a:ext cx="191079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37" name="Group 936">
              <a:extLst>
                <a:ext uri="{FF2B5EF4-FFF2-40B4-BE49-F238E27FC236}">
                  <a16:creationId xmlns:a16="http://schemas.microsoft.com/office/drawing/2014/main" id="{8B505C4B-98BD-4603-BB51-DB6175F53543}"/>
                </a:ext>
              </a:extLst>
            </p:cNvPr>
            <p:cNvGrpSpPr/>
            <p:nvPr/>
          </p:nvGrpSpPr>
          <p:grpSpPr>
            <a:xfrm>
              <a:off x="4170128" y="5232719"/>
              <a:ext cx="318273" cy="325644"/>
              <a:chOff x="186990" y="1403270"/>
              <a:chExt cx="195033" cy="367336"/>
            </a:xfrm>
          </p:grpSpPr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40D07853-64E9-4483-9395-8356B21D39E4}"/>
                  </a:ext>
                </a:extLst>
              </p:cNvPr>
              <p:cNvSpPr/>
              <p:nvPr/>
            </p:nvSpPr>
            <p:spPr>
              <a:xfrm>
                <a:off x="189951" y="1403270"/>
                <a:ext cx="192072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72" name="Rectangle 971">
                <a:extLst>
                  <a:ext uri="{FF2B5EF4-FFF2-40B4-BE49-F238E27FC236}">
                    <a16:creationId xmlns:a16="http://schemas.microsoft.com/office/drawing/2014/main" id="{6AC16D41-23C3-4176-B0CC-923B1281C912}"/>
                  </a:ext>
                </a:extLst>
              </p:cNvPr>
              <p:cNvSpPr/>
              <p:nvPr/>
            </p:nvSpPr>
            <p:spPr>
              <a:xfrm>
                <a:off x="186990" y="1542002"/>
                <a:ext cx="195033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973" name="Rectangle 972">
                <a:extLst>
                  <a:ext uri="{FF2B5EF4-FFF2-40B4-BE49-F238E27FC236}">
                    <a16:creationId xmlns:a16="http://schemas.microsoft.com/office/drawing/2014/main" id="{7EB350A8-0550-409E-A627-B7EDB87ECB04}"/>
                  </a:ext>
                </a:extLst>
              </p:cNvPr>
              <p:cNvSpPr/>
              <p:nvPr/>
            </p:nvSpPr>
            <p:spPr>
              <a:xfrm>
                <a:off x="189951" y="1685336"/>
                <a:ext cx="192072" cy="8527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40000">
                    <a:schemeClr val="accent4"/>
                  </a:gs>
                  <a:gs pos="20000">
                    <a:schemeClr val="accent2"/>
                  </a:gs>
                  <a:gs pos="79500">
                    <a:srgbClr val="00B0F0"/>
                  </a:gs>
                  <a:gs pos="5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cxnSp>
          <p:nvCxnSpPr>
            <p:cNvPr id="938" name="Straight Connector 937">
              <a:extLst>
                <a:ext uri="{FF2B5EF4-FFF2-40B4-BE49-F238E27FC236}">
                  <a16:creationId xmlns:a16="http://schemas.microsoft.com/office/drawing/2014/main" id="{18074AC9-7C8B-4657-B0D6-51D2522550C3}"/>
                </a:ext>
              </a:extLst>
            </p:cNvPr>
            <p:cNvCxnSpPr>
              <a:cxnSpLocks/>
              <a:stCxn id="982" idx="3"/>
            </p:cNvCxnSpPr>
            <p:nvPr/>
          </p:nvCxnSpPr>
          <p:spPr>
            <a:xfrm flipV="1">
              <a:off x="1104828" y="4004655"/>
              <a:ext cx="189785" cy="32933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Connector 938">
              <a:extLst>
                <a:ext uri="{FF2B5EF4-FFF2-40B4-BE49-F238E27FC236}">
                  <a16:creationId xmlns:a16="http://schemas.microsoft.com/office/drawing/2014/main" id="{DB2D28F0-65E9-42A6-A41C-AC912152A710}"/>
                </a:ext>
              </a:extLst>
            </p:cNvPr>
            <p:cNvCxnSpPr>
              <a:cxnSpLocks/>
              <a:stCxn id="980" idx="3"/>
            </p:cNvCxnSpPr>
            <p:nvPr/>
          </p:nvCxnSpPr>
          <p:spPr>
            <a:xfrm>
              <a:off x="1104828" y="3787536"/>
              <a:ext cx="189785" cy="16637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Straight Connector 939">
              <a:extLst>
                <a:ext uri="{FF2B5EF4-FFF2-40B4-BE49-F238E27FC236}">
                  <a16:creationId xmlns:a16="http://schemas.microsoft.com/office/drawing/2014/main" id="{B7E870D0-1693-4496-A2F1-DFAF10BC4A66}"/>
                </a:ext>
              </a:extLst>
            </p:cNvPr>
            <p:cNvCxnSpPr>
              <a:cxnSpLocks/>
              <a:stCxn id="981" idx="3"/>
            </p:cNvCxnSpPr>
            <p:nvPr/>
          </p:nvCxnSpPr>
          <p:spPr>
            <a:xfrm flipV="1">
              <a:off x="1100191" y="3904415"/>
              <a:ext cx="167338" cy="6107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Straight Connector 940">
              <a:extLst>
                <a:ext uri="{FF2B5EF4-FFF2-40B4-BE49-F238E27FC236}">
                  <a16:creationId xmlns:a16="http://schemas.microsoft.com/office/drawing/2014/main" id="{D9E2CD35-249F-4924-AAF8-8FB54EA92609}"/>
                </a:ext>
              </a:extLst>
            </p:cNvPr>
            <p:cNvCxnSpPr>
              <a:cxnSpLocks/>
              <a:endCxn id="979" idx="1"/>
            </p:cNvCxnSpPr>
            <p:nvPr/>
          </p:nvCxnSpPr>
          <p:spPr>
            <a:xfrm>
              <a:off x="3985601" y="3979882"/>
              <a:ext cx="213607" cy="28800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Straight Connector 941">
              <a:extLst>
                <a:ext uri="{FF2B5EF4-FFF2-40B4-BE49-F238E27FC236}">
                  <a16:creationId xmlns:a16="http://schemas.microsoft.com/office/drawing/2014/main" id="{9E619D5F-1E33-4D9F-B0F5-E1FEF9998A15}"/>
                </a:ext>
              </a:extLst>
            </p:cNvPr>
            <p:cNvCxnSpPr>
              <a:cxnSpLocks/>
              <a:endCxn id="977" idx="1"/>
            </p:cNvCxnSpPr>
            <p:nvPr/>
          </p:nvCxnSpPr>
          <p:spPr>
            <a:xfrm flipV="1">
              <a:off x="3985601" y="3758630"/>
              <a:ext cx="213607" cy="17138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Straight Connector 942">
              <a:extLst>
                <a:ext uri="{FF2B5EF4-FFF2-40B4-BE49-F238E27FC236}">
                  <a16:creationId xmlns:a16="http://schemas.microsoft.com/office/drawing/2014/main" id="{98DA3E9B-15CE-466A-9E5F-6A179AA661A2}"/>
                </a:ext>
              </a:extLst>
            </p:cNvPr>
            <p:cNvCxnSpPr>
              <a:cxnSpLocks/>
              <a:endCxn id="978" idx="1"/>
            </p:cNvCxnSpPr>
            <p:nvPr/>
          </p:nvCxnSpPr>
          <p:spPr>
            <a:xfrm>
              <a:off x="4012685" y="3877823"/>
              <a:ext cx="181410" cy="3793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F0A589DD-4921-4A80-AF2C-4756704C9BFB}"/>
                </a:ext>
              </a:extLst>
            </p:cNvPr>
            <p:cNvCxnSpPr>
              <a:cxnSpLocks/>
              <a:endCxn id="973" idx="1"/>
            </p:cNvCxnSpPr>
            <p:nvPr/>
          </p:nvCxnSpPr>
          <p:spPr>
            <a:xfrm>
              <a:off x="3980252" y="5503467"/>
              <a:ext cx="194708" cy="17100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Connector 944">
              <a:extLst>
                <a:ext uri="{FF2B5EF4-FFF2-40B4-BE49-F238E27FC236}">
                  <a16:creationId xmlns:a16="http://schemas.microsoft.com/office/drawing/2014/main" id="{F4DE4501-67A8-4AB8-918B-64BDE65E6133}"/>
                </a:ext>
              </a:extLst>
            </p:cNvPr>
            <p:cNvCxnSpPr>
              <a:cxnSpLocks/>
              <a:endCxn id="971" idx="1"/>
            </p:cNvCxnSpPr>
            <p:nvPr/>
          </p:nvCxnSpPr>
          <p:spPr>
            <a:xfrm flipV="1">
              <a:off x="3980253" y="5270515"/>
              <a:ext cx="194707" cy="28838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Straight Connector 945">
              <a:extLst>
                <a:ext uri="{FF2B5EF4-FFF2-40B4-BE49-F238E27FC236}">
                  <a16:creationId xmlns:a16="http://schemas.microsoft.com/office/drawing/2014/main" id="{77ADC6B9-1802-4B5F-91D4-9122F537635D}"/>
                </a:ext>
              </a:extLst>
            </p:cNvPr>
            <p:cNvCxnSpPr>
              <a:cxnSpLocks/>
              <a:endCxn id="972" idx="1"/>
            </p:cNvCxnSpPr>
            <p:nvPr/>
          </p:nvCxnSpPr>
          <p:spPr>
            <a:xfrm flipV="1">
              <a:off x="4007338" y="5393501"/>
              <a:ext cx="162790" cy="7909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Straight Connector 946">
              <a:extLst>
                <a:ext uri="{FF2B5EF4-FFF2-40B4-BE49-F238E27FC236}">
                  <a16:creationId xmlns:a16="http://schemas.microsoft.com/office/drawing/2014/main" id="{0515CF12-B2A3-45E5-B26F-CC39CB0D3F9B}"/>
                </a:ext>
              </a:extLst>
            </p:cNvPr>
            <p:cNvCxnSpPr>
              <a:cxnSpLocks/>
              <a:endCxn id="976" idx="3"/>
            </p:cNvCxnSpPr>
            <p:nvPr/>
          </p:nvCxnSpPr>
          <p:spPr>
            <a:xfrm>
              <a:off x="2293946" y="5646441"/>
              <a:ext cx="13164" cy="204818"/>
            </a:xfrm>
            <a:prstGeom prst="line">
              <a:avLst/>
            </a:prstGeom>
            <a:ln w="19050">
              <a:solidFill>
                <a:srgbClr val="0070C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Straight Connector 947">
              <a:extLst>
                <a:ext uri="{FF2B5EF4-FFF2-40B4-BE49-F238E27FC236}">
                  <a16:creationId xmlns:a16="http://schemas.microsoft.com/office/drawing/2014/main" id="{8D0200E0-6585-465B-A386-93169033DCB0}"/>
                </a:ext>
              </a:extLst>
            </p:cNvPr>
            <p:cNvCxnSpPr>
              <a:cxnSpLocks/>
              <a:stCxn id="974" idx="3"/>
            </p:cNvCxnSpPr>
            <p:nvPr/>
          </p:nvCxnSpPr>
          <p:spPr>
            <a:xfrm flipV="1">
              <a:off x="2061404" y="5646442"/>
              <a:ext cx="17053" cy="204817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Straight Connector 948">
              <a:extLst>
                <a:ext uri="{FF2B5EF4-FFF2-40B4-BE49-F238E27FC236}">
                  <a16:creationId xmlns:a16="http://schemas.microsoft.com/office/drawing/2014/main" id="{7CB39533-7BD7-4F0F-9E01-74F1E8F5769C}"/>
                </a:ext>
              </a:extLst>
            </p:cNvPr>
            <p:cNvCxnSpPr>
              <a:cxnSpLocks/>
              <a:stCxn id="975" idx="3"/>
            </p:cNvCxnSpPr>
            <p:nvPr/>
          </p:nvCxnSpPr>
          <p:spPr>
            <a:xfrm flipV="1">
              <a:off x="2182252" y="5674007"/>
              <a:ext cx="3951" cy="182110"/>
            </a:xfrm>
            <a:prstGeom prst="line">
              <a:avLst/>
            </a:prstGeom>
            <a:ln w="19050">
              <a:solidFill>
                <a:schemeClr val="accent4"/>
              </a:solidFill>
              <a:headEnd type="stealth" w="sm" len="med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0" name="TextBox 949">
              <a:extLst>
                <a:ext uri="{FF2B5EF4-FFF2-40B4-BE49-F238E27FC236}">
                  <a16:creationId xmlns:a16="http://schemas.microsoft.com/office/drawing/2014/main" id="{4AD0CB99-D885-4EF6-936A-27C2471F7C15}"/>
                </a:ext>
              </a:extLst>
            </p:cNvPr>
            <p:cNvSpPr txBox="1"/>
            <p:nvPr/>
          </p:nvSpPr>
          <p:spPr>
            <a:xfrm>
              <a:off x="3563001" y="5206919"/>
              <a:ext cx="856820" cy="515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</a:t>
              </a:r>
            </a:p>
          </p:txBody>
        </p:sp>
        <p:sp>
          <p:nvSpPr>
            <p:cNvPr id="951" name="TextBox 950">
              <a:extLst>
                <a:ext uri="{FF2B5EF4-FFF2-40B4-BE49-F238E27FC236}">
                  <a16:creationId xmlns:a16="http://schemas.microsoft.com/office/drawing/2014/main" id="{936D51CB-AA0D-48C9-B986-545E36FB59AA}"/>
                </a:ext>
              </a:extLst>
            </p:cNvPr>
            <p:cNvSpPr txBox="1"/>
            <p:nvPr/>
          </p:nvSpPr>
          <p:spPr>
            <a:xfrm>
              <a:off x="1380979" y="3710467"/>
              <a:ext cx="378927" cy="515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</p:txBody>
        </p:sp>
        <p:sp>
          <p:nvSpPr>
            <p:cNvPr id="952" name="TextBox 951">
              <a:extLst>
                <a:ext uri="{FF2B5EF4-FFF2-40B4-BE49-F238E27FC236}">
                  <a16:creationId xmlns:a16="http://schemas.microsoft.com/office/drawing/2014/main" id="{710876BA-2510-4343-9BCD-C809155420DA}"/>
                </a:ext>
              </a:extLst>
            </p:cNvPr>
            <p:cNvSpPr txBox="1"/>
            <p:nvPr/>
          </p:nvSpPr>
          <p:spPr>
            <a:xfrm>
              <a:off x="3612842" y="3681143"/>
              <a:ext cx="473044" cy="515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 </a:t>
              </a:r>
            </a:p>
          </p:txBody>
        </p:sp>
        <p:sp>
          <p:nvSpPr>
            <p:cNvPr id="953" name="TextBox 952">
              <a:extLst>
                <a:ext uri="{FF2B5EF4-FFF2-40B4-BE49-F238E27FC236}">
                  <a16:creationId xmlns:a16="http://schemas.microsoft.com/office/drawing/2014/main" id="{0CD081DD-EE41-48DA-AD28-56A5C6D01F63}"/>
                </a:ext>
              </a:extLst>
            </p:cNvPr>
            <p:cNvSpPr txBox="1"/>
            <p:nvPr/>
          </p:nvSpPr>
          <p:spPr>
            <a:xfrm>
              <a:off x="2019578" y="5199137"/>
              <a:ext cx="399387" cy="515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</a:t>
              </a:r>
            </a:p>
          </p:txBody>
        </p:sp>
        <p:sp>
          <p:nvSpPr>
            <p:cNvPr id="957" name="Isosceles Triangle 377">
              <a:extLst>
                <a:ext uri="{FF2B5EF4-FFF2-40B4-BE49-F238E27FC236}">
                  <a16:creationId xmlns:a16="http://schemas.microsoft.com/office/drawing/2014/main" id="{2FB2668A-169B-44BB-862D-66FC4D0122FA}"/>
                </a:ext>
              </a:extLst>
            </p:cNvPr>
            <p:cNvSpPr/>
            <p:nvPr/>
          </p:nvSpPr>
          <p:spPr>
            <a:xfrm rot="5400000">
              <a:off x="1801440" y="5309955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58" name="Isosceles Triangle 377">
              <a:extLst>
                <a:ext uri="{FF2B5EF4-FFF2-40B4-BE49-F238E27FC236}">
                  <a16:creationId xmlns:a16="http://schemas.microsoft.com/office/drawing/2014/main" id="{497A4831-E527-4EC5-B657-DB5D239D7AD4}"/>
                </a:ext>
              </a:extLst>
            </p:cNvPr>
            <p:cNvSpPr/>
            <p:nvPr/>
          </p:nvSpPr>
          <p:spPr>
            <a:xfrm rot="5400000">
              <a:off x="2404449" y="5288064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59" name="Isosceles Triangle 377">
              <a:extLst>
                <a:ext uri="{FF2B5EF4-FFF2-40B4-BE49-F238E27FC236}">
                  <a16:creationId xmlns:a16="http://schemas.microsoft.com/office/drawing/2014/main" id="{B5FAE057-12CB-44EF-9902-0BEB425FEC59}"/>
                </a:ext>
              </a:extLst>
            </p:cNvPr>
            <p:cNvSpPr/>
            <p:nvPr/>
          </p:nvSpPr>
          <p:spPr>
            <a:xfrm rot="5400000">
              <a:off x="3341575" y="5281069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0" name="Isosceles Triangle 377">
              <a:extLst>
                <a:ext uri="{FF2B5EF4-FFF2-40B4-BE49-F238E27FC236}">
                  <a16:creationId xmlns:a16="http://schemas.microsoft.com/office/drawing/2014/main" id="{75377FF2-BBF2-4A26-AE9E-DA004D3422E2}"/>
                </a:ext>
              </a:extLst>
            </p:cNvPr>
            <p:cNvSpPr/>
            <p:nvPr/>
          </p:nvSpPr>
          <p:spPr>
            <a:xfrm rot="5400000">
              <a:off x="2846609" y="5291548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1" name="Isosceles Triangle 377">
              <a:extLst>
                <a:ext uri="{FF2B5EF4-FFF2-40B4-BE49-F238E27FC236}">
                  <a16:creationId xmlns:a16="http://schemas.microsoft.com/office/drawing/2014/main" id="{5322CD1A-C244-4D29-8807-FCDD82FA1E31}"/>
                </a:ext>
              </a:extLst>
            </p:cNvPr>
            <p:cNvSpPr/>
            <p:nvPr/>
          </p:nvSpPr>
          <p:spPr>
            <a:xfrm rot="5400000">
              <a:off x="3642462" y="4978325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2" name="Isosceles Triangle 377">
              <a:extLst>
                <a:ext uri="{FF2B5EF4-FFF2-40B4-BE49-F238E27FC236}">
                  <a16:creationId xmlns:a16="http://schemas.microsoft.com/office/drawing/2014/main" id="{A4E953F2-E640-4D3E-9526-ABAF4886A5AB}"/>
                </a:ext>
              </a:extLst>
            </p:cNvPr>
            <p:cNvSpPr/>
            <p:nvPr/>
          </p:nvSpPr>
          <p:spPr>
            <a:xfrm rot="5400000">
              <a:off x="3642461" y="4048070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3" name="Isosceles Triangle 377">
              <a:extLst>
                <a:ext uri="{FF2B5EF4-FFF2-40B4-BE49-F238E27FC236}">
                  <a16:creationId xmlns:a16="http://schemas.microsoft.com/office/drawing/2014/main" id="{DA9CDFCE-55BE-4583-ABC5-FAF3B21687E1}"/>
                </a:ext>
              </a:extLst>
            </p:cNvPr>
            <p:cNvSpPr/>
            <p:nvPr/>
          </p:nvSpPr>
          <p:spPr>
            <a:xfrm rot="5400000">
              <a:off x="3642460" y="4510520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4" name="Isosceles Triangle 377">
              <a:extLst>
                <a:ext uri="{FF2B5EF4-FFF2-40B4-BE49-F238E27FC236}">
                  <a16:creationId xmlns:a16="http://schemas.microsoft.com/office/drawing/2014/main" id="{CD86FA84-FCF5-4505-8C44-45668D9B299D}"/>
                </a:ext>
              </a:extLst>
            </p:cNvPr>
            <p:cNvSpPr/>
            <p:nvPr/>
          </p:nvSpPr>
          <p:spPr>
            <a:xfrm rot="5400000">
              <a:off x="1445208" y="4073463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5" name="Isosceles Triangle 377">
              <a:extLst>
                <a:ext uri="{FF2B5EF4-FFF2-40B4-BE49-F238E27FC236}">
                  <a16:creationId xmlns:a16="http://schemas.microsoft.com/office/drawing/2014/main" id="{9052E1AA-F510-499D-A39D-0467BE165E8A}"/>
                </a:ext>
              </a:extLst>
            </p:cNvPr>
            <p:cNvSpPr/>
            <p:nvPr/>
          </p:nvSpPr>
          <p:spPr>
            <a:xfrm rot="5400000">
              <a:off x="1451359" y="4695453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6" name="Isosceles Triangle 377">
              <a:extLst>
                <a:ext uri="{FF2B5EF4-FFF2-40B4-BE49-F238E27FC236}">
                  <a16:creationId xmlns:a16="http://schemas.microsoft.com/office/drawing/2014/main" id="{8FDF5A4B-C468-42D1-AFAF-FFF855FE31A4}"/>
                </a:ext>
              </a:extLst>
            </p:cNvPr>
            <p:cNvSpPr/>
            <p:nvPr/>
          </p:nvSpPr>
          <p:spPr>
            <a:xfrm rot="5400000">
              <a:off x="1448486" y="3503354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7" name="Isosceles Triangle 377">
              <a:extLst>
                <a:ext uri="{FF2B5EF4-FFF2-40B4-BE49-F238E27FC236}">
                  <a16:creationId xmlns:a16="http://schemas.microsoft.com/office/drawing/2014/main" id="{EC016C96-E234-49CE-A9D3-8D549FD93EDC}"/>
                </a:ext>
              </a:extLst>
            </p:cNvPr>
            <p:cNvSpPr/>
            <p:nvPr/>
          </p:nvSpPr>
          <p:spPr>
            <a:xfrm rot="5400000">
              <a:off x="3663209" y="3480511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8" name="Isosceles Triangle 377">
              <a:extLst>
                <a:ext uri="{FF2B5EF4-FFF2-40B4-BE49-F238E27FC236}">
                  <a16:creationId xmlns:a16="http://schemas.microsoft.com/office/drawing/2014/main" id="{AD5DDF45-0F49-41EE-87BD-B27D9C43563F}"/>
                </a:ext>
              </a:extLst>
            </p:cNvPr>
            <p:cNvSpPr/>
            <p:nvPr/>
          </p:nvSpPr>
          <p:spPr>
            <a:xfrm rot="5400000">
              <a:off x="1911434" y="3004146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69" name="Isosceles Triangle 377">
              <a:extLst>
                <a:ext uri="{FF2B5EF4-FFF2-40B4-BE49-F238E27FC236}">
                  <a16:creationId xmlns:a16="http://schemas.microsoft.com/office/drawing/2014/main" id="{50CE4CB8-C1D0-47CD-9C8F-C6B9AA96A27F}"/>
                </a:ext>
              </a:extLst>
            </p:cNvPr>
            <p:cNvSpPr/>
            <p:nvPr/>
          </p:nvSpPr>
          <p:spPr>
            <a:xfrm rot="5400000">
              <a:off x="2613615" y="3007944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70" name="Isosceles Triangle 377">
              <a:extLst>
                <a:ext uri="{FF2B5EF4-FFF2-40B4-BE49-F238E27FC236}">
                  <a16:creationId xmlns:a16="http://schemas.microsoft.com/office/drawing/2014/main" id="{6BBE8EBB-6C3E-4EA3-B19B-DBC5F243A47F}"/>
                </a:ext>
              </a:extLst>
            </p:cNvPr>
            <p:cNvSpPr/>
            <p:nvPr/>
          </p:nvSpPr>
          <p:spPr>
            <a:xfrm rot="5400000">
              <a:off x="3325369" y="3004147"/>
              <a:ext cx="216286" cy="219725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997" name="TextBox 996">
            <a:extLst>
              <a:ext uri="{FF2B5EF4-FFF2-40B4-BE49-F238E27FC236}">
                <a16:creationId xmlns:a16="http://schemas.microsoft.com/office/drawing/2014/main" id="{F235DB4B-3EA0-45E3-B8D8-A7A9D97534EF}"/>
              </a:ext>
            </a:extLst>
          </p:cNvPr>
          <p:cNvSpPr txBox="1"/>
          <p:nvPr/>
        </p:nvSpPr>
        <p:spPr>
          <a:xfrm>
            <a:off x="2038818" y="3346614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λ1 – λ</a:t>
            </a:r>
            <a:r>
              <a:rPr lang="en-US" sz="2000" b="1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l-GR" sz="2000" b="1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D6D49E-4FBE-40BB-94FC-5165876467EB}"/>
              </a:ext>
            </a:extLst>
          </p:cNvPr>
          <p:cNvSpPr/>
          <p:nvPr/>
        </p:nvSpPr>
        <p:spPr>
          <a:xfrm>
            <a:off x="1333500" y="4462164"/>
            <a:ext cx="2346960" cy="1024258"/>
          </a:xfrm>
          <a:custGeom>
            <a:avLst/>
            <a:gdLst>
              <a:gd name="connsiteX0" fmla="*/ 0 w 2346960"/>
              <a:gd name="connsiteY0" fmla="*/ 10776 h 1024258"/>
              <a:gd name="connsiteX1" fmla="*/ 160020 w 2346960"/>
              <a:gd name="connsiteY1" fmla="*/ 3156 h 1024258"/>
              <a:gd name="connsiteX2" fmla="*/ 220980 w 2346960"/>
              <a:gd name="connsiteY2" fmla="*/ 56496 h 1024258"/>
              <a:gd name="connsiteX3" fmla="*/ 243840 w 2346960"/>
              <a:gd name="connsiteY3" fmla="*/ 125076 h 1024258"/>
              <a:gd name="connsiteX4" fmla="*/ 236220 w 2346960"/>
              <a:gd name="connsiteY4" fmla="*/ 719436 h 1024258"/>
              <a:gd name="connsiteX5" fmla="*/ 251460 w 2346960"/>
              <a:gd name="connsiteY5" fmla="*/ 925176 h 1024258"/>
              <a:gd name="connsiteX6" fmla="*/ 327660 w 2346960"/>
              <a:gd name="connsiteY6" fmla="*/ 1008996 h 1024258"/>
              <a:gd name="connsiteX7" fmla="*/ 449580 w 2346960"/>
              <a:gd name="connsiteY7" fmla="*/ 1024236 h 1024258"/>
              <a:gd name="connsiteX8" fmla="*/ 1028700 w 2346960"/>
              <a:gd name="connsiteY8" fmla="*/ 1016616 h 1024258"/>
              <a:gd name="connsiteX9" fmla="*/ 2346960 w 2346960"/>
              <a:gd name="connsiteY9" fmla="*/ 978516 h 102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6960" h="1024258">
                <a:moveTo>
                  <a:pt x="0" y="10776"/>
                </a:moveTo>
                <a:cubicBezTo>
                  <a:pt x="61595" y="3156"/>
                  <a:pt x="123190" y="-4464"/>
                  <a:pt x="160020" y="3156"/>
                </a:cubicBezTo>
                <a:cubicBezTo>
                  <a:pt x="196850" y="10776"/>
                  <a:pt x="207010" y="36176"/>
                  <a:pt x="220980" y="56496"/>
                </a:cubicBezTo>
                <a:cubicBezTo>
                  <a:pt x="234950" y="76816"/>
                  <a:pt x="241300" y="14586"/>
                  <a:pt x="243840" y="125076"/>
                </a:cubicBezTo>
                <a:cubicBezTo>
                  <a:pt x="246380" y="235566"/>
                  <a:pt x="234950" y="586086"/>
                  <a:pt x="236220" y="719436"/>
                </a:cubicBezTo>
                <a:cubicBezTo>
                  <a:pt x="237490" y="852786"/>
                  <a:pt x="236220" y="876916"/>
                  <a:pt x="251460" y="925176"/>
                </a:cubicBezTo>
                <a:cubicBezTo>
                  <a:pt x="266700" y="973436"/>
                  <a:pt x="294640" y="992486"/>
                  <a:pt x="327660" y="1008996"/>
                </a:cubicBezTo>
                <a:cubicBezTo>
                  <a:pt x="360680" y="1025506"/>
                  <a:pt x="449580" y="1024236"/>
                  <a:pt x="449580" y="1024236"/>
                </a:cubicBezTo>
                <a:lnTo>
                  <a:pt x="1028700" y="1016616"/>
                </a:lnTo>
                <a:lnTo>
                  <a:pt x="2346960" y="978516"/>
                </a:lnTo>
              </a:path>
            </a:pathLst>
          </a:cu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AF3D71-655A-40F3-B000-6B889E6C2AE3}"/>
              </a:ext>
            </a:extLst>
          </p:cNvPr>
          <p:cNvSpPr/>
          <p:nvPr/>
        </p:nvSpPr>
        <p:spPr>
          <a:xfrm>
            <a:off x="2155128" y="4456620"/>
            <a:ext cx="1525332" cy="1205040"/>
          </a:xfrm>
          <a:custGeom>
            <a:avLst/>
            <a:gdLst>
              <a:gd name="connsiteX0" fmla="*/ 0 w 1440180"/>
              <a:gd name="connsiteY0" fmla="*/ 1257300 h 1257300"/>
              <a:gd name="connsiteX1" fmla="*/ 7620 w 1440180"/>
              <a:gd name="connsiteY1" fmla="*/ 1043940 h 1257300"/>
              <a:gd name="connsiteX2" fmla="*/ 45720 w 1440180"/>
              <a:gd name="connsiteY2" fmla="*/ 906780 h 1257300"/>
              <a:gd name="connsiteX3" fmla="*/ 137160 w 1440180"/>
              <a:gd name="connsiteY3" fmla="*/ 861060 h 1257300"/>
              <a:gd name="connsiteX4" fmla="*/ 548640 w 1440180"/>
              <a:gd name="connsiteY4" fmla="*/ 868680 h 1257300"/>
              <a:gd name="connsiteX5" fmla="*/ 845820 w 1440180"/>
              <a:gd name="connsiteY5" fmla="*/ 853440 h 1257300"/>
              <a:gd name="connsiteX6" fmla="*/ 960120 w 1440180"/>
              <a:gd name="connsiteY6" fmla="*/ 807720 h 1257300"/>
              <a:gd name="connsiteX7" fmla="*/ 1021080 w 1440180"/>
              <a:gd name="connsiteY7" fmla="*/ 723900 h 1257300"/>
              <a:gd name="connsiteX8" fmla="*/ 1021080 w 1440180"/>
              <a:gd name="connsiteY8" fmla="*/ 327660 h 1257300"/>
              <a:gd name="connsiteX9" fmla="*/ 1021080 w 1440180"/>
              <a:gd name="connsiteY9" fmla="*/ 129540 h 1257300"/>
              <a:gd name="connsiteX10" fmla="*/ 1059180 w 1440180"/>
              <a:gd name="connsiteY10" fmla="*/ 38100 h 1257300"/>
              <a:gd name="connsiteX11" fmla="*/ 1135380 w 1440180"/>
              <a:gd name="connsiteY11" fmla="*/ 7620 h 1257300"/>
              <a:gd name="connsiteX12" fmla="*/ 1440180 w 1440180"/>
              <a:gd name="connsiteY1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0180" h="1257300">
                <a:moveTo>
                  <a:pt x="0" y="1257300"/>
                </a:moveTo>
                <a:cubicBezTo>
                  <a:pt x="0" y="1179830"/>
                  <a:pt x="0" y="1102360"/>
                  <a:pt x="7620" y="1043940"/>
                </a:cubicBezTo>
                <a:cubicBezTo>
                  <a:pt x="15240" y="985520"/>
                  <a:pt x="24130" y="937260"/>
                  <a:pt x="45720" y="906780"/>
                </a:cubicBezTo>
                <a:cubicBezTo>
                  <a:pt x="67310" y="876300"/>
                  <a:pt x="53340" y="867410"/>
                  <a:pt x="137160" y="861060"/>
                </a:cubicBezTo>
                <a:cubicBezTo>
                  <a:pt x="220980" y="854710"/>
                  <a:pt x="430530" y="869950"/>
                  <a:pt x="548640" y="868680"/>
                </a:cubicBezTo>
                <a:cubicBezTo>
                  <a:pt x="666750" y="867410"/>
                  <a:pt x="777240" y="863600"/>
                  <a:pt x="845820" y="853440"/>
                </a:cubicBezTo>
                <a:cubicBezTo>
                  <a:pt x="914400" y="843280"/>
                  <a:pt x="930910" y="829310"/>
                  <a:pt x="960120" y="807720"/>
                </a:cubicBezTo>
                <a:cubicBezTo>
                  <a:pt x="989330" y="786130"/>
                  <a:pt x="1010920" y="803910"/>
                  <a:pt x="1021080" y="723900"/>
                </a:cubicBezTo>
                <a:cubicBezTo>
                  <a:pt x="1031240" y="643890"/>
                  <a:pt x="1021080" y="327660"/>
                  <a:pt x="1021080" y="327660"/>
                </a:cubicBezTo>
                <a:cubicBezTo>
                  <a:pt x="1021080" y="228600"/>
                  <a:pt x="1014730" y="177800"/>
                  <a:pt x="1021080" y="129540"/>
                </a:cubicBezTo>
                <a:cubicBezTo>
                  <a:pt x="1027430" y="81280"/>
                  <a:pt x="1040130" y="58420"/>
                  <a:pt x="1059180" y="38100"/>
                </a:cubicBezTo>
                <a:cubicBezTo>
                  <a:pt x="1078230" y="17780"/>
                  <a:pt x="1071880" y="13970"/>
                  <a:pt x="1135380" y="7620"/>
                </a:cubicBezTo>
                <a:cubicBezTo>
                  <a:pt x="1198880" y="1270"/>
                  <a:pt x="1319530" y="635"/>
                  <a:pt x="1440180" y="0"/>
                </a:cubicBezTo>
              </a:path>
            </a:pathLst>
          </a:cu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CEFF2DD-E2FB-468A-ACD4-4DE328312067}"/>
              </a:ext>
            </a:extLst>
          </p:cNvPr>
          <p:cNvSpPr/>
          <p:nvPr/>
        </p:nvSpPr>
        <p:spPr>
          <a:xfrm>
            <a:off x="2254819" y="5362406"/>
            <a:ext cx="1427013" cy="291655"/>
          </a:xfrm>
          <a:custGeom>
            <a:avLst/>
            <a:gdLst>
              <a:gd name="connsiteX0" fmla="*/ 2073 w 1427013"/>
              <a:gd name="connsiteY0" fmla="*/ 314619 h 314619"/>
              <a:gd name="connsiteX1" fmla="*/ 9693 w 1427013"/>
              <a:gd name="connsiteY1" fmla="*/ 116499 h 314619"/>
              <a:gd name="connsiteX2" fmla="*/ 78273 w 1427013"/>
              <a:gd name="connsiteY2" fmla="*/ 47919 h 314619"/>
              <a:gd name="connsiteX3" fmla="*/ 215433 w 1427013"/>
              <a:gd name="connsiteY3" fmla="*/ 25059 h 314619"/>
              <a:gd name="connsiteX4" fmla="*/ 779313 w 1427013"/>
              <a:gd name="connsiteY4" fmla="*/ 25059 h 314619"/>
              <a:gd name="connsiteX5" fmla="*/ 1183173 w 1427013"/>
              <a:gd name="connsiteY5" fmla="*/ 2199 h 314619"/>
              <a:gd name="connsiteX6" fmla="*/ 1427013 w 1427013"/>
              <a:gd name="connsiteY6" fmla="*/ 2199 h 31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7013" h="314619">
                <a:moveTo>
                  <a:pt x="2073" y="314619"/>
                </a:moveTo>
                <a:cubicBezTo>
                  <a:pt x="-467" y="237784"/>
                  <a:pt x="-3007" y="160949"/>
                  <a:pt x="9693" y="116499"/>
                </a:cubicBezTo>
                <a:cubicBezTo>
                  <a:pt x="22393" y="72049"/>
                  <a:pt x="43983" y="63159"/>
                  <a:pt x="78273" y="47919"/>
                </a:cubicBezTo>
                <a:cubicBezTo>
                  <a:pt x="112563" y="32679"/>
                  <a:pt x="98593" y="28869"/>
                  <a:pt x="215433" y="25059"/>
                </a:cubicBezTo>
                <a:cubicBezTo>
                  <a:pt x="332273" y="21249"/>
                  <a:pt x="618023" y="28869"/>
                  <a:pt x="779313" y="25059"/>
                </a:cubicBezTo>
                <a:cubicBezTo>
                  <a:pt x="940603" y="21249"/>
                  <a:pt x="1075223" y="6009"/>
                  <a:pt x="1183173" y="2199"/>
                </a:cubicBezTo>
                <a:cubicBezTo>
                  <a:pt x="1291123" y="-1611"/>
                  <a:pt x="1359068" y="294"/>
                  <a:pt x="1427013" y="2199"/>
                </a:cubicBezTo>
              </a:path>
            </a:pathLst>
          </a:cu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E57D21F-2525-4EB7-8D9E-F0498784C02A}"/>
              </a:ext>
            </a:extLst>
          </p:cNvPr>
          <p:cNvSpPr/>
          <p:nvPr/>
        </p:nvSpPr>
        <p:spPr>
          <a:xfrm>
            <a:off x="1339850" y="3759200"/>
            <a:ext cx="2343150" cy="631280"/>
          </a:xfrm>
          <a:custGeom>
            <a:avLst/>
            <a:gdLst>
              <a:gd name="connsiteX0" fmla="*/ 0 w 2343150"/>
              <a:gd name="connsiteY0" fmla="*/ 622300 h 631280"/>
              <a:gd name="connsiteX1" fmla="*/ 133350 w 2343150"/>
              <a:gd name="connsiteY1" fmla="*/ 628650 h 631280"/>
              <a:gd name="connsiteX2" fmla="*/ 222250 w 2343150"/>
              <a:gd name="connsiteY2" fmla="*/ 584200 h 631280"/>
              <a:gd name="connsiteX3" fmla="*/ 241300 w 2343150"/>
              <a:gd name="connsiteY3" fmla="*/ 412750 h 631280"/>
              <a:gd name="connsiteX4" fmla="*/ 247650 w 2343150"/>
              <a:gd name="connsiteY4" fmla="*/ 139700 h 631280"/>
              <a:gd name="connsiteX5" fmla="*/ 298450 w 2343150"/>
              <a:gd name="connsiteY5" fmla="*/ 50800 h 631280"/>
              <a:gd name="connsiteX6" fmla="*/ 431800 w 2343150"/>
              <a:gd name="connsiteY6" fmla="*/ 6350 h 631280"/>
              <a:gd name="connsiteX7" fmla="*/ 768350 w 2343150"/>
              <a:gd name="connsiteY7" fmla="*/ 12700 h 631280"/>
              <a:gd name="connsiteX8" fmla="*/ 1885950 w 2343150"/>
              <a:gd name="connsiteY8" fmla="*/ 0 h 631280"/>
              <a:gd name="connsiteX9" fmla="*/ 2006600 w 2343150"/>
              <a:gd name="connsiteY9" fmla="*/ 19050 h 631280"/>
              <a:gd name="connsiteX10" fmla="*/ 2063750 w 2343150"/>
              <a:gd name="connsiteY10" fmla="*/ 69850 h 631280"/>
              <a:gd name="connsiteX11" fmla="*/ 2082800 w 2343150"/>
              <a:gd name="connsiteY11" fmla="*/ 476250 h 631280"/>
              <a:gd name="connsiteX12" fmla="*/ 2120900 w 2343150"/>
              <a:gd name="connsiteY12" fmla="*/ 577850 h 631280"/>
              <a:gd name="connsiteX13" fmla="*/ 2222500 w 2343150"/>
              <a:gd name="connsiteY13" fmla="*/ 609600 h 631280"/>
              <a:gd name="connsiteX14" fmla="*/ 2343150 w 2343150"/>
              <a:gd name="connsiteY14" fmla="*/ 609600 h 6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3150" h="631280">
                <a:moveTo>
                  <a:pt x="0" y="622300"/>
                </a:moveTo>
                <a:cubicBezTo>
                  <a:pt x="48154" y="628650"/>
                  <a:pt x="96308" y="635000"/>
                  <a:pt x="133350" y="628650"/>
                </a:cubicBezTo>
                <a:cubicBezTo>
                  <a:pt x="170392" y="622300"/>
                  <a:pt x="204258" y="620183"/>
                  <a:pt x="222250" y="584200"/>
                </a:cubicBezTo>
                <a:cubicBezTo>
                  <a:pt x="240242" y="548217"/>
                  <a:pt x="237067" y="486833"/>
                  <a:pt x="241300" y="412750"/>
                </a:cubicBezTo>
                <a:cubicBezTo>
                  <a:pt x="245533" y="338667"/>
                  <a:pt x="238125" y="200025"/>
                  <a:pt x="247650" y="139700"/>
                </a:cubicBezTo>
                <a:cubicBezTo>
                  <a:pt x="257175" y="79375"/>
                  <a:pt x="267758" y="73025"/>
                  <a:pt x="298450" y="50800"/>
                </a:cubicBezTo>
                <a:cubicBezTo>
                  <a:pt x="329142" y="28575"/>
                  <a:pt x="353483" y="12700"/>
                  <a:pt x="431800" y="6350"/>
                </a:cubicBezTo>
                <a:cubicBezTo>
                  <a:pt x="510117" y="0"/>
                  <a:pt x="768350" y="12700"/>
                  <a:pt x="768350" y="12700"/>
                </a:cubicBezTo>
                <a:lnTo>
                  <a:pt x="1885950" y="0"/>
                </a:lnTo>
                <a:cubicBezTo>
                  <a:pt x="2092325" y="1058"/>
                  <a:pt x="1976967" y="7408"/>
                  <a:pt x="2006600" y="19050"/>
                </a:cubicBezTo>
                <a:cubicBezTo>
                  <a:pt x="2036233" y="30692"/>
                  <a:pt x="2051050" y="-6350"/>
                  <a:pt x="2063750" y="69850"/>
                </a:cubicBezTo>
                <a:cubicBezTo>
                  <a:pt x="2076450" y="146050"/>
                  <a:pt x="2073275" y="391583"/>
                  <a:pt x="2082800" y="476250"/>
                </a:cubicBezTo>
                <a:cubicBezTo>
                  <a:pt x="2092325" y="560917"/>
                  <a:pt x="2097617" y="555625"/>
                  <a:pt x="2120900" y="577850"/>
                </a:cubicBezTo>
                <a:cubicBezTo>
                  <a:pt x="2144183" y="600075"/>
                  <a:pt x="2185458" y="604308"/>
                  <a:pt x="2222500" y="609600"/>
                </a:cubicBezTo>
                <a:cubicBezTo>
                  <a:pt x="2259542" y="614892"/>
                  <a:pt x="2301346" y="612246"/>
                  <a:pt x="2343150" y="609600"/>
                </a:cubicBezTo>
              </a:path>
            </a:pathLst>
          </a:custGeom>
          <a:ln w="6350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Freeform: Shape 998">
            <a:extLst>
              <a:ext uri="{FF2B5EF4-FFF2-40B4-BE49-F238E27FC236}">
                <a16:creationId xmlns:a16="http://schemas.microsoft.com/office/drawing/2014/main" id="{FA83209B-FE87-4149-89F4-B3AEA2D56BEB}"/>
              </a:ext>
            </a:extLst>
          </p:cNvPr>
          <p:cNvSpPr/>
          <p:nvPr/>
        </p:nvSpPr>
        <p:spPr>
          <a:xfrm>
            <a:off x="4991482" y="4449382"/>
            <a:ext cx="2346960" cy="1024258"/>
          </a:xfrm>
          <a:custGeom>
            <a:avLst/>
            <a:gdLst>
              <a:gd name="connsiteX0" fmla="*/ 0 w 2346960"/>
              <a:gd name="connsiteY0" fmla="*/ 10776 h 1024258"/>
              <a:gd name="connsiteX1" fmla="*/ 160020 w 2346960"/>
              <a:gd name="connsiteY1" fmla="*/ 3156 h 1024258"/>
              <a:gd name="connsiteX2" fmla="*/ 220980 w 2346960"/>
              <a:gd name="connsiteY2" fmla="*/ 56496 h 1024258"/>
              <a:gd name="connsiteX3" fmla="*/ 243840 w 2346960"/>
              <a:gd name="connsiteY3" fmla="*/ 125076 h 1024258"/>
              <a:gd name="connsiteX4" fmla="*/ 236220 w 2346960"/>
              <a:gd name="connsiteY4" fmla="*/ 719436 h 1024258"/>
              <a:gd name="connsiteX5" fmla="*/ 251460 w 2346960"/>
              <a:gd name="connsiteY5" fmla="*/ 925176 h 1024258"/>
              <a:gd name="connsiteX6" fmla="*/ 327660 w 2346960"/>
              <a:gd name="connsiteY6" fmla="*/ 1008996 h 1024258"/>
              <a:gd name="connsiteX7" fmla="*/ 449580 w 2346960"/>
              <a:gd name="connsiteY7" fmla="*/ 1024236 h 1024258"/>
              <a:gd name="connsiteX8" fmla="*/ 1028700 w 2346960"/>
              <a:gd name="connsiteY8" fmla="*/ 1016616 h 1024258"/>
              <a:gd name="connsiteX9" fmla="*/ 2346960 w 2346960"/>
              <a:gd name="connsiteY9" fmla="*/ 978516 h 102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6960" h="1024258">
                <a:moveTo>
                  <a:pt x="0" y="10776"/>
                </a:moveTo>
                <a:cubicBezTo>
                  <a:pt x="61595" y="3156"/>
                  <a:pt x="123190" y="-4464"/>
                  <a:pt x="160020" y="3156"/>
                </a:cubicBezTo>
                <a:cubicBezTo>
                  <a:pt x="196850" y="10776"/>
                  <a:pt x="207010" y="36176"/>
                  <a:pt x="220980" y="56496"/>
                </a:cubicBezTo>
                <a:cubicBezTo>
                  <a:pt x="234950" y="76816"/>
                  <a:pt x="241300" y="14586"/>
                  <a:pt x="243840" y="125076"/>
                </a:cubicBezTo>
                <a:cubicBezTo>
                  <a:pt x="246380" y="235566"/>
                  <a:pt x="234950" y="586086"/>
                  <a:pt x="236220" y="719436"/>
                </a:cubicBezTo>
                <a:cubicBezTo>
                  <a:pt x="237490" y="852786"/>
                  <a:pt x="236220" y="876916"/>
                  <a:pt x="251460" y="925176"/>
                </a:cubicBezTo>
                <a:cubicBezTo>
                  <a:pt x="266700" y="973436"/>
                  <a:pt x="294640" y="992486"/>
                  <a:pt x="327660" y="1008996"/>
                </a:cubicBezTo>
                <a:cubicBezTo>
                  <a:pt x="360680" y="1025506"/>
                  <a:pt x="449580" y="1024236"/>
                  <a:pt x="449580" y="1024236"/>
                </a:cubicBezTo>
                <a:lnTo>
                  <a:pt x="1028700" y="1016616"/>
                </a:lnTo>
                <a:lnTo>
                  <a:pt x="2346960" y="978516"/>
                </a:lnTo>
              </a:path>
            </a:pathLst>
          </a:cu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Freeform: Shape 999">
            <a:extLst>
              <a:ext uri="{FF2B5EF4-FFF2-40B4-BE49-F238E27FC236}">
                <a16:creationId xmlns:a16="http://schemas.microsoft.com/office/drawing/2014/main" id="{3E910B58-8F28-479C-85CA-1CA524E15317}"/>
              </a:ext>
            </a:extLst>
          </p:cNvPr>
          <p:cNvSpPr/>
          <p:nvPr/>
        </p:nvSpPr>
        <p:spPr>
          <a:xfrm>
            <a:off x="5813110" y="4443838"/>
            <a:ext cx="1525332" cy="1205040"/>
          </a:xfrm>
          <a:custGeom>
            <a:avLst/>
            <a:gdLst>
              <a:gd name="connsiteX0" fmla="*/ 0 w 1440180"/>
              <a:gd name="connsiteY0" fmla="*/ 1257300 h 1257300"/>
              <a:gd name="connsiteX1" fmla="*/ 7620 w 1440180"/>
              <a:gd name="connsiteY1" fmla="*/ 1043940 h 1257300"/>
              <a:gd name="connsiteX2" fmla="*/ 45720 w 1440180"/>
              <a:gd name="connsiteY2" fmla="*/ 906780 h 1257300"/>
              <a:gd name="connsiteX3" fmla="*/ 137160 w 1440180"/>
              <a:gd name="connsiteY3" fmla="*/ 861060 h 1257300"/>
              <a:gd name="connsiteX4" fmla="*/ 548640 w 1440180"/>
              <a:gd name="connsiteY4" fmla="*/ 868680 h 1257300"/>
              <a:gd name="connsiteX5" fmla="*/ 845820 w 1440180"/>
              <a:gd name="connsiteY5" fmla="*/ 853440 h 1257300"/>
              <a:gd name="connsiteX6" fmla="*/ 960120 w 1440180"/>
              <a:gd name="connsiteY6" fmla="*/ 807720 h 1257300"/>
              <a:gd name="connsiteX7" fmla="*/ 1021080 w 1440180"/>
              <a:gd name="connsiteY7" fmla="*/ 723900 h 1257300"/>
              <a:gd name="connsiteX8" fmla="*/ 1021080 w 1440180"/>
              <a:gd name="connsiteY8" fmla="*/ 327660 h 1257300"/>
              <a:gd name="connsiteX9" fmla="*/ 1021080 w 1440180"/>
              <a:gd name="connsiteY9" fmla="*/ 129540 h 1257300"/>
              <a:gd name="connsiteX10" fmla="*/ 1059180 w 1440180"/>
              <a:gd name="connsiteY10" fmla="*/ 38100 h 1257300"/>
              <a:gd name="connsiteX11" fmla="*/ 1135380 w 1440180"/>
              <a:gd name="connsiteY11" fmla="*/ 7620 h 1257300"/>
              <a:gd name="connsiteX12" fmla="*/ 1440180 w 1440180"/>
              <a:gd name="connsiteY1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0180" h="1257300">
                <a:moveTo>
                  <a:pt x="0" y="1257300"/>
                </a:moveTo>
                <a:cubicBezTo>
                  <a:pt x="0" y="1179830"/>
                  <a:pt x="0" y="1102360"/>
                  <a:pt x="7620" y="1043940"/>
                </a:cubicBezTo>
                <a:cubicBezTo>
                  <a:pt x="15240" y="985520"/>
                  <a:pt x="24130" y="937260"/>
                  <a:pt x="45720" y="906780"/>
                </a:cubicBezTo>
                <a:cubicBezTo>
                  <a:pt x="67310" y="876300"/>
                  <a:pt x="53340" y="867410"/>
                  <a:pt x="137160" y="861060"/>
                </a:cubicBezTo>
                <a:cubicBezTo>
                  <a:pt x="220980" y="854710"/>
                  <a:pt x="430530" y="869950"/>
                  <a:pt x="548640" y="868680"/>
                </a:cubicBezTo>
                <a:cubicBezTo>
                  <a:pt x="666750" y="867410"/>
                  <a:pt x="777240" y="863600"/>
                  <a:pt x="845820" y="853440"/>
                </a:cubicBezTo>
                <a:cubicBezTo>
                  <a:pt x="914400" y="843280"/>
                  <a:pt x="930910" y="829310"/>
                  <a:pt x="960120" y="807720"/>
                </a:cubicBezTo>
                <a:cubicBezTo>
                  <a:pt x="989330" y="786130"/>
                  <a:pt x="1010920" y="803910"/>
                  <a:pt x="1021080" y="723900"/>
                </a:cubicBezTo>
                <a:cubicBezTo>
                  <a:pt x="1031240" y="643890"/>
                  <a:pt x="1021080" y="327660"/>
                  <a:pt x="1021080" y="327660"/>
                </a:cubicBezTo>
                <a:cubicBezTo>
                  <a:pt x="1021080" y="228600"/>
                  <a:pt x="1014730" y="177800"/>
                  <a:pt x="1021080" y="129540"/>
                </a:cubicBezTo>
                <a:cubicBezTo>
                  <a:pt x="1027430" y="81280"/>
                  <a:pt x="1040130" y="58420"/>
                  <a:pt x="1059180" y="38100"/>
                </a:cubicBezTo>
                <a:cubicBezTo>
                  <a:pt x="1078230" y="17780"/>
                  <a:pt x="1071880" y="13970"/>
                  <a:pt x="1135380" y="7620"/>
                </a:cubicBezTo>
                <a:cubicBezTo>
                  <a:pt x="1198880" y="1270"/>
                  <a:pt x="1319530" y="635"/>
                  <a:pt x="1440180" y="0"/>
                </a:cubicBezTo>
              </a:path>
            </a:pathLst>
          </a:cu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Freeform: Shape 1000">
            <a:extLst>
              <a:ext uri="{FF2B5EF4-FFF2-40B4-BE49-F238E27FC236}">
                <a16:creationId xmlns:a16="http://schemas.microsoft.com/office/drawing/2014/main" id="{52FB9B8F-7E9A-49E5-B7CD-2AAB46BDD4E7}"/>
              </a:ext>
            </a:extLst>
          </p:cNvPr>
          <p:cNvSpPr/>
          <p:nvPr/>
        </p:nvSpPr>
        <p:spPr>
          <a:xfrm>
            <a:off x="5912801" y="5349624"/>
            <a:ext cx="1427013" cy="291655"/>
          </a:xfrm>
          <a:custGeom>
            <a:avLst/>
            <a:gdLst>
              <a:gd name="connsiteX0" fmla="*/ 2073 w 1427013"/>
              <a:gd name="connsiteY0" fmla="*/ 314619 h 314619"/>
              <a:gd name="connsiteX1" fmla="*/ 9693 w 1427013"/>
              <a:gd name="connsiteY1" fmla="*/ 116499 h 314619"/>
              <a:gd name="connsiteX2" fmla="*/ 78273 w 1427013"/>
              <a:gd name="connsiteY2" fmla="*/ 47919 h 314619"/>
              <a:gd name="connsiteX3" fmla="*/ 215433 w 1427013"/>
              <a:gd name="connsiteY3" fmla="*/ 25059 h 314619"/>
              <a:gd name="connsiteX4" fmla="*/ 779313 w 1427013"/>
              <a:gd name="connsiteY4" fmla="*/ 25059 h 314619"/>
              <a:gd name="connsiteX5" fmla="*/ 1183173 w 1427013"/>
              <a:gd name="connsiteY5" fmla="*/ 2199 h 314619"/>
              <a:gd name="connsiteX6" fmla="*/ 1427013 w 1427013"/>
              <a:gd name="connsiteY6" fmla="*/ 2199 h 31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7013" h="314619">
                <a:moveTo>
                  <a:pt x="2073" y="314619"/>
                </a:moveTo>
                <a:cubicBezTo>
                  <a:pt x="-467" y="237784"/>
                  <a:pt x="-3007" y="160949"/>
                  <a:pt x="9693" y="116499"/>
                </a:cubicBezTo>
                <a:cubicBezTo>
                  <a:pt x="22393" y="72049"/>
                  <a:pt x="43983" y="63159"/>
                  <a:pt x="78273" y="47919"/>
                </a:cubicBezTo>
                <a:cubicBezTo>
                  <a:pt x="112563" y="32679"/>
                  <a:pt x="98593" y="28869"/>
                  <a:pt x="215433" y="25059"/>
                </a:cubicBezTo>
                <a:cubicBezTo>
                  <a:pt x="332273" y="21249"/>
                  <a:pt x="618023" y="28869"/>
                  <a:pt x="779313" y="25059"/>
                </a:cubicBezTo>
                <a:cubicBezTo>
                  <a:pt x="940603" y="21249"/>
                  <a:pt x="1075223" y="6009"/>
                  <a:pt x="1183173" y="2199"/>
                </a:cubicBezTo>
                <a:cubicBezTo>
                  <a:pt x="1291123" y="-1611"/>
                  <a:pt x="1359068" y="294"/>
                  <a:pt x="1427013" y="2199"/>
                </a:cubicBezTo>
              </a:path>
            </a:pathLst>
          </a:cu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Freeform: Shape 1001">
            <a:extLst>
              <a:ext uri="{FF2B5EF4-FFF2-40B4-BE49-F238E27FC236}">
                <a16:creationId xmlns:a16="http://schemas.microsoft.com/office/drawing/2014/main" id="{BEC7A72F-0228-456A-A118-A49DA4BBE4FE}"/>
              </a:ext>
            </a:extLst>
          </p:cNvPr>
          <p:cNvSpPr/>
          <p:nvPr/>
        </p:nvSpPr>
        <p:spPr>
          <a:xfrm>
            <a:off x="4997832" y="3746418"/>
            <a:ext cx="2343150" cy="631280"/>
          </a:xfrm>
          <a:custGeom>
            <a:avLst/>
            <a:gdLst>
              <a:gd name="connsiteX0" fmla="*/ 0 w 2343150"/>
              <a:gd name="connsiteY0" fmla="*/ 622300 h 631280"/>
              <a:gd name="connsiteX1" fmla="*/ 133350 w 2343150"/>
              <a:gd name="connsiteY1" fmla="*/ 628650 h 631280"/>
              <a:gd name="connsiteX2" fmla="*/ 222250 w 2343150"/>
              <a:gd name="connsiteY2" fmla="*/ 584200 h 631280"/>
              <a:gd name="connsiteX3" fmla="*/ 241300 w 2343150"/>
              <a:gd name="connsiteY3" fmla="*/ 412750 h 631280"/>
              <a:gd name="connsiteX4" fmla="*/ 247650 w 2343150"/>
              <a:gd name="connsiteY4" fmla="*/ 139700 h 631280"/>
              <a:gd name="connsiteX5" fmla="*/ 298450 w 2343150"/>
              <a:gd name="connsiteY5" fmla="*/ 50800 h 631280"/>
              <a:gd name="connsiteX6" fmla="*/ 431800 w 2343150"/>
              <a:gd name="connsiteY6" fmla="*/ 6350 h 631280"/>
              <a:gd name="connsiteX7" fmla="*/ 768350 w 2343150"/>
              <a:gd name="connsiteY7" fmla="*/ 12700 h 631280"/>
              <a:gd name="connsiteX8" fmla="*/ 1885950 w 2343150"/>
              <a:gd name="connsiteY8" fmla="*/ 0 h 631280"/>
              <a:gd name="connsiteX9" fmla="*/ 2006600 w 2343150"/>
              <a:gd name="connsiteY9" fmla="*/ 19050 h 631280"/>
              <a:gd name="connsiteX10" fmla="*/ 2063750 w 2343150"/>
              <a:gd name="connsiteY10" fmla="*/ 69850 h 631280"/>
              <a:gd name="connsiteX11" fmla="*/ 2082800 w 2343150"/>
              <a:gd name="connsiteY11" fmla="*/ 476250 h 631280"/>
              <a:gd name="connsiteX12" fmla="*/ 2120900 w 2343150"/>
              <a:gd name="connsiteY12" fmla="*/ 577850 h 631280"/>
              <a:gd name="connsiteX13" fmla="*/ 2222500 w 2343150"/>
              <a:gd name="connsiteY13" fmla="*/ 609600 h 631280"/>
              <a:gd name="connsiteX14" fmla="*/ 2343150 w 2343150"/>
              <a:gd name="connsiteY14" fmla="*/ 609600 h 6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3150" h="631280">
                <a:moveTo>
                  <a:pt x="0" y="622300"/>
                </a:moveTo>
                <a:cubicBezTo>
                  <a:pt x="48154" y="628650"/>
                  <a:pt x="96308" y="635000"/>
                  <a:pt x="133350" y="628650"/>
                </a:cubicBezTo>
                <a:cubicBezTo>
                  <a:pt x="170392" y="622300"/>
                  <a:pt x="204258" y="620183"/>
                  <a:pt x="222250" y="584200"/>
                </a:cubicBezTo>
                <a:cubicBezTo>
                  <a:pt x="240242" y="548217"/>
                  <a:pt x="237067" y="486833"/>
                  <a:pt x="241300" y="412750"/>
                </a:cubicBezTo>
                <a:cubicBezTo>
                  <a:pt x="245533" y="338667"/>
                  <a:pt x="238125" y="200025"/>
                  <a:pt x="247650" y="139700"/>
                </a:cubicBezTo>
                <a:cubicBezTo>
                  <a:pt x="257175" y="79375"/>
                  <a:pt x="267758" y="73025"/>
                  <a:pt x="298450" y="50800"/>
                </a:cubicBezTo>
                <a:cubicBezTo>
                  <a:pt x="329142" y="28575"/>
                  <a:pt x="353483" y="12700"/>
                  <a:pt x="431800" y="6350"/>
                </a:cubicBezTo>
                <a:cubicBezTo>
                  <a:pt x="510117" y="0"/>
                  <a:pt x="768350" y="12700"/>
                  <a:pt x="768350" y="12700"/>
                </a:cubicBezTo>
                <a:lnTo>
                  <a:pt x="1885950" y="0"/>
                </a:lnTo>
                <a:cubicBezTo>
                  <a:pt x="2092325" y="1058"/>
                  <a:pt x="1976967" y="7408"/>
                  <a:pt x="2006600" y="19050"/>
                </a:cubicBezTo>
                <a:cubicBezTo>
                  <a:pt x="2036233" y="30692"/>
                  <a:pt x="2051050" y="-6350"/>
                  <a:pt x="2063750" y="69850"/>
                </a:cubicBezTo>
                <a:cubicBezTo>
                  <a:pt x="2076450" y="146050"/>
                  <a:pt x="2073275" y="391583"/>
                  <a:pt x="2082800" y="476250"/>
                </a:cubicBezTo>
                <a:cubicBezTo>
                  <a:pt x="2092325" y="560917"/>
                  <a:pt x="2097617" y="555625"/>
                  <a:pt x="2120900" y="577850"/>
                </a:cubicBezTo>
                <a:cubicBezTo>
                  <a:pt x="2144183" y="600075"/>
                  <a:pt x="2185458" y="604308"/>
                  <a:pt x="2222500" y="609600"/>
                </a:cubicBezTo>
                <a:cubicBezTo>
                  <a:pt x="2259542" y="614892"/>
                  <a:pt x="2301346" y="612246"/>
                  <a:pt x="2343150" y="609600"/>
                </a:cubicBezTo>
              </a:path>
            </a:pathLst>
          </a:custGeom>
          <a:ln w="6350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D54E6CB4-2923-49B7-A7C6-88A677255E1A}"/>
              </a:ext>
            </a:extLst>
          </p:cNvPr>
          <p:cNvSpPr txBox="1"/>
          <p:nvPr/>
        </p:nvSpPr>
        <p:spPr>
          <a:xfrm>
            <a:off x="6054599" y="4845377"/>
            <a:ext cx="77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failure</a:t>
            </a:r>
          </a:p>
        </p:txBody>
      </p:sp>
      <p:sp>
        <p:nvSpPr>
          <p:cNvPr id="1004" name="Multiply 202">
            <a:extLst>
              <a:ext uri="{FF2B5EF4-FFF2-40B4-BE49-F238E27FC236}">
                <a16:creationId xmlns:a16="http://schemas.microsoft.com/office/drawing/2014/main" id="{46D828AE-3252-4BFE-BE65-6526AF4571A7}"/>
              </a:ext>
            </a:extLst>
          </p:cNvPr>
          <p:cNvSpPr/>
          <p:nvPr/>
        </p:nvSpPr>
        <p:spPr>
          <a:xfrm>
            <a:off x="6149063" y="5163213"/>
            <a:ext cx="541458" cy="45688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05" name="Freeform: Shape 1004">
            <a:extLst>
              <a:ext uri="{FF2B5EF4-FFF2-40B4-BE49-F238E27FC236}">
                <a16:creationId xmlns:a16="http://schemas.microsoft.com/office/drawing/2014/main" id="{4D3C374D-74C7-458E-95AD-2E2CE5D64DCD}"/>
              </a:ext>
            </a:extLst>
          </p:cNvPr>
          <p:cNvSpPr/>
          <p:nvPr/>
        </p:nvSpPr>
        <p:spPr>
          <a:xfrm>
            <a:off x="8566366" y="3733730"/>
            <a:ext cx="2343150" cy="631280"/>
          </a:xfrm>
          <a:custGeom>
            <a:avLst/>
            <a:gdLst>
              <a:gd name="connsiteX0" fmla="*/ 0 w 2343150"/>
              <a:gd name="connsiteY0" fmla="*/ 622300 h 631280"/>
              <a:gd name="connsiteX1" fmla="*/ 133350 w 2343150"/>
              <a:gd name="connsiteY1" fmla="*/ 628650 h 631280"/>
              <a:gd name="connsiteX2" fmla="*/ 222250 w 2343150"/>
              <a:gd name="connsiteY2" fmla="*/ 584200 h 631280"/>
              <a:gd name="connsiteX3" fmla="*/ 241300 w 2343150"/>
              <a:gd name="connsiteY3" fmla="*/ 412750 h 631280"/>
              <a:gd name="connsiteX4" fmla="*/ 247650 w 2343150"/>
              <a:gd name="connsiteY4" fmla="*/ 139700 h 631280"/>
              <a:gd name="connsiteX5" fmla="*/ 298450 w 2343150"/>
              <a:gd name="connsiteY5" fmla="*/ 50800 h 631280"/>
              <a:gd name="connsiteX6" fmla="*/ 431800 w 2343150"/>
              <a:gd name="connsiteY6" fmla="*/ 6350 h 631280"/>
              <a:gd name="connsiteX7" fmla="*/ 768350 w 2343150"/>
              <a:gd name="connsiteY7" fmla="*/ 12700 h 631280"/>
              <a:gd name="connsiteX8" fmla="*/ 1885950 w 2343150"/>
              <a:gd name="connsiteY8" fmla="*/ 0 h 631280"/>
              <a:gd name="connsiteX9" fmla="*/ 2006600 w 2343150"/>
              <a:gd name="connsiteY9" fmla="*/ 19050 h 631280"/>
              <a:gd name="connsiteX10" fmla="*/ 2063750 w 2343150"/>
              <a:gd name="connsiteY10" fmla="*/ 69850 h 631280"/>
              <a:gd name="connsiteX11" fmla="*/ 2082800 w 2343150"/>
              <a:gd name="connsiteY11" fmla="*/ 476250 h 631280"/>
              <a:gd name="connsiteX12" fmla="*/ 2120900 w 2343150"/>
              <a:gd name="connsiteY12" fmla="*/ 577850 h 631280"/>
              <a:gd name="connsiteX13" fmla="*/ 2222500 w 2343150"/>
              <a:gd name="connsiteY13" fmla="*/ 609600 h 631280"/>
              <a:gd name="connsiteX14" fmla="*/ 2343150 w 2343150"/>
              <a:gd name="connsiteY14" fmla="*/ 609600 h 63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3150" h="631280">
                <a:moveTo>
                  <a:pt x="0" y="622300"/>
                </a:moveTo>
                <a:cubicBezTo>
                  <a:pt x="48154" y="628650"/>
                  <a:pt x="96308" y="635000"/>
                  <a:pt x="133350" y="628650"/>
                </a:cubicBezTo>
                <a:cubicBezTo>
                  <a:pt x="170392" y="622300"/>
                  <a:pt x="204258" y="620183"/>
                  <a:pt x="222250" y="584200"/>
                </a:cubicBezTo>
                <a:cubicBezTo>
                  <a:pt x="240242" y="548217"/>
                  <a:pt x="237067" y="486833"/>
                  <a:pt x="241300" y="412750"/>
                </a:cubicBezTo>
                <a:cubicBezTo>
                  <a:pt x="245533" y="338667"/>
                  <a:pt x="238125" y="200025"/>
                  <a:pt x="247650" y="139700"/>
                </a:cubicBezTo>
                <a:cubicBezTo>
                  <a:pt x="257175" y="79375"/>
                  <a:pt x="267758" y="73025"/>
                  <a:pt x="298450" y="50800"/>
                </a:cubicBezTo>
                <a:cubicBezTo>
                  <a:pt x="329142" y="28575"/>
                  <a:pt x="353483" y="12700"/>
                  <a:pt x="431800" y="6350"/>
                </a:cubicBezTo>
                <a:cubicBezTo>
                  <a:pt x="510117" y="0"/>
                  <a:pt x="768350" y="12700"/>
                  <a:pt x="768350" y="12700"/>
                </a:cubicBezTo>
                <a:lnTo>
                  <a:pt x="1885950" y="0"/>
                </a:lnTo>
                <a:cubicBezTo>
                  <a:pt x="2092325" y="1058"/>
                  <a:pt x="1976967" y="7408"/>
                  <a:pt x="2006600" y="19050"/>
                </a:cubicBezTo>
                <a:cubicBezTo>
                  <a:pt x="2036233" y="30692"/>
                  <a:pt x="2051050" y="-6350"/>
                  <a:pt x="2063750" y="69850"/>
                </a:cubicBezTo>
                <a:cubicBezTo>
                  <a:pt x="2076450" y="146050"/>
                  <a:pt x="2073275" y="391583"/>
                  <a:pt x="2082800" y="476250"/>
                </a:cubicBezTo>
                <a:cubicBezTo>
                  <a:pt x="2092325" y="560917"/>
                  <a:pt x="2097617" y="555625"/>
                  <a:pt x="2120900" y="577850"/>
                </a:cubicBezTo>
                <a:cubicBezTo>
                  <a:pt x="2144183" y="600075"/>
                  <a:pt x="2185458" y="604308"/>
                  <a:pt x="2222500" y="609600"/>
                </a:cubicBezTo>
                <a:cubicBezTo>
                  <a:pt x="2259542" y="614892"/>
                  <a:pt x="2301346" y="612246"/>
                  <a:pt x="2343150" y="609600"/>
                </a:cubicBezTo>
              </a:path>
            </a:pathLst>
          </a:custGeom>
          <a:ln w="6350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356A882-5878-4FAF-AC9D-6DA9CFB4C40B}"/>
              </a:ext>
            </a:extLst>
          </p:cNvPr>
          <p:cNvSpPr/>
          <p:nvPr/>
        </p:nvSpPr>
        <p:spPr>
          <a:xfrm>
            <a:off x="8742386" y="3641357"/>
            <a:ext cx="2184694" cy="2012683"/>
          </a:xfrm>
          <a:custGeom>
            <a:avLst/>
            <a:gdLst>
              <a:gd name="connsiteX0" fmla="*/ 554014 w 2184694"/>
              <a:gd name="connsiteY0" fmla="*/ 2012683 h 2012683"/>
              <a:gd name="connsiteX1" fmla="*/ 554014 w 2184694"/>
              <a:gd name="connsiteY1" fmla="*/ 1936483 h 2012683"/>
              <a:gd name="connsiteX2" fmla="*/ 454954 w 2184694"/>
              <a:gd name="connsiteY2" fmla="*/ 1860283 h 2012683"/>
              <a:gd name="connsiteX3" fmla="*/ 211114 w 2184694"/>
              <a:gd name="connsiteY3" fmla="*/ 1852663 h 2012683"/>
              <a:gd name="connsiteX4" fmla="*/ 73954 w 2184694"/>
              <a:gd name="connsiteY4" fmla="*/ 1791703 h 2012683"/>
              <a:gd name="connsiteX5" fmla="*/ 5374 w 2184694"/>
              <a:gd name="connsiteY5" fmla="*/ 1646923 h 2012683"/>
              <a:gd name="connsiteX6" fmla="*/ 5374 w 2184694"/>
              <a:gd name="connsiteY6" fmla="*/ 1570723 h 2012683"/>
              <a:gd name="connsiteX7" fmla="*/ 12994 w 2184694"/>
              <a:gd name="connsiteY7" fmla="*/ 1105903 h 2012683"/>
              <a:gd name="connsiteX8" fmla="*/ 5374 w 2184694"/>
              <a:gd name="connsiteY8" fmla="*/ 549643 h 2012683"/>
              <a:gd name="connsiteX9" fmla="*/ 5374 w 2184694"/>
              <a:gd name="connsiteY9" fmla="*/ 191503 h 2012683"/>
              <a:gd name="connsiteX10" fmla="*/ 58714 w 2184694"/>
              <a:gd name="connsiteY10" fmla="*/ 61963 h 2012683"/>
              <a:gd name="connsiteX11" fmla="*/ 180634 w 2184694"/>
              <a:gd name="connsiteY11" fmla="*/ 8623 h 2012683"/>
              <a:gd name="connsiteX12" fmla="*/ 546394 w 2184694"/>
              <a:gd name="connsiteY12" fmla="*/ 8623 h 2012683"/>
              <a:gd name="connsiteX13" fmla="*/ 1605574 w 2184694"/>
              <a:gd name="connsiteY13" fmla="*/ 1003 h 2012683"/>
              <a:gd name="connsiteX14" fmla="*/ 1788454 w 2184694"/>
              <a:gd name="connsiteY14" fmla="*/ 8623 h 2012683"/>
              <a:gd name="connsiteX15" fmla="*/ 1879894 w 2184694"/>
              <a:gd name="connsiteY15" fmla="*/ 77203 h 2012683"/>
              <a:gd name="connsiteX16" fmla="*/ 1902754 w 2184694"/>
              <a:gd name="connsiteY16" fmla="*/ 389623 h 2012683"/>
              <a:gd name="connsiteX17" fmla="*/ 1910374 w 2184694"/>
              <a:gd name="connsiteY17" fmla="*/ 679183 h 2012683"/>
              <a:gd name="connsiteX18" fmla="*/ 2017054 w 2184694"/>
              <a:gd name="connsiteY18" fmla="*/ 785863 h 2012683"/>
              <a:gd name="connsiteX19" fmla="*/ 2184694 w 2184694"/>
              <a:gd name="connsiteY19" fmla="*/ 801103 h 201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84694" h="2012683">
                <a:moveTo>
                  <a:pt x="554014" y="2012683"/>
                </a:moveTo>
                <a:cubicBezTo>
                  <a:pt x="562269" y="1987283"/>
                  <a:pt x="570524" y="1961883"/>
                  <a:pt x="554014" y="1936483"/>
                </a:cubicBezTo>
                <a:cubicBezTo>
                  <a:pt x="537504" y="1911083"/>
                  <a:pt x="512104" y="1874253"/>
                  <a:pt x="454954" y="1860283"/>
                </a:cubicBezTo>
                <a:cubicBezTo>
                  <a:pt x="397804" y="1846313"/>
                  <a:pt x="274614" y="1864093"/>
                  <a:pt x="211114" y="1852663"/>
                </a:cubicBezTo>
                <a:cubicBezTo>
                  <a:pt x="147614" y="1841233"/>
                  <a:pt x="108244" y="1825993"/>
                  <a:pt x="73954" y="1791703"/>
                </a:cubicBezTo>
                <a:cubicBezTo>
                  <a:pt x="39664" y="1757413"/>
                  <a:pt x="16804" y="1683753"/>
                  <a:pt x="5374" y="1646923"/>
                </a:cubicBezTo>
                <a:cubicBezTo>
                  <a:pt x="-6056" y="1610093"/>
                  <a:pt x="4104" y="1660893"/>
                  <a:pt x="5374" y="1570723"/>
                </a:cubicBezTo>
                <a:cubicBezTo>
                  <a:pt x="6644" y="1480553"/>
                  <a:pt x="12994" y="1276083"/>
                  <a:pt x="12994" y="1105903"/>
                </a:cubicBezTo>
                <a:cubicBezTo>
                  <a:pt x="12994" y="935723"/>
                  <a:pt x="6644" y="702043"/>
                  <a:pt x="5374" y="549643"/>
                </a:cubicBezTo>
                <a:cubicBezTo>
                  <a:pt x="4104" y="397243"/>
                  <a:pt x="-3516" y="272783"/>
                  <a:pt x="5374" y="191503"/>
                </a:cubicBezTo>
                <a:cubicBezTo>
                  <a:pt x="14264" y="110223"/>
                  <a:pt x="29504" y="92443"/>
                  <a:pt x="58714" y="61963"/>
                </a:cubicBezTo>
                <a:cubicBezTo>
                  <a:pt x="87924" y="31483"/>
                  <a:pt x="99354" y="17513"/>
                  <a:pt x="180634" y="8623"/>
                </a:cubicBezTo>
                <a:cubicBezTo>
                  <a:pt x="261914" y="-267"/>
                  <a:pt x="546394" y="8623"/>
                  <a:pt x="546394" y="8623"/>
                </a:cubicBezTo>
                <a:lnTo>
                  <a:pt x="1605574" y="1003"/>
                </a:lnTo>
                <a:cubicBezTo>
                  <a:pt x="1812584" y="1003"/>
                  <a:pt x="1742734" y="-4077"/>
                  <a:pt x="1788454" y="8623"/>
                </a:cubicBezTo>
                <a:cubicBezTo>
                  <a:pt x="1834174" y="21323"/>
                  <a:pt x="1860844" y="13703"/>
                  <a:pt x="1879894" y="77203"/>
                </a:cubicBezTo>
                <a:cubicBezTo>
                  <a:pt x="1898944" y="140703"/>
                  <a:pt x="1897674" y="289293"/>
                  <a:pt x="1902754" y="389623"/>
                </a:cubicBezTo>
                <a:cubicBezTo>
                  <a:pt x="1907834" y="489953"/>
                  <a:pt x="1891324" y="613143"/>
                  <a:pt x="1910374" y="679183"/>
                </a:cubicBezTo>
                <a:cubicBezTo>
                  <a:pt x="1929424" y="745223"/>
                  <a:pt x="1971334" y="765543"/>
                  <a:pt x="2017054" y="785863"/>
                </a:cubicBezTo>
                <a:cubicBezTo>
                  <a:pt x="2062774" y="806183"/>
                  <a:pt x="2123734" y="803643"/>
                  <a:pt x="2184694" y="801103"/>
                </a:cubicBezTo>
              </a:path>
            </a:pathLst>
          </a:cu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C12F2C1-15EF-4393-B39C-4F33AA968AD9}"/>
              </a:ext>
            </a:extLst>
          </p:cNvPr>
          <p:cNvSpPr/>
          <p:nvPr/>
        </p:nvSpPr>
        <p:spPr>
          <a:xfrm>
            <a:off x="8953093" y="3931920"/>
            <a:ext cx="1943507" cy="1722120"/>
          </a:xfrm>
          <a:custGeom>
            <a:avLst/>
            <a:gdLst>
              <a:gd name="connsiteX0" fmla="*/ 457607 w 1943507"/>
              <a:gd name="connsiteY0" fmla="*/ 1722120 h 1722120"/>
              <a:gd name="connsiteX1" fmla="*/ 457607 w 1943507"/>
              <a:gd name="connsiteY1" fmla="*/ 1485900 h 1722120"/>
              <a:gd name="connsiteX2" fmla="*/ 411887 w 1943507"/>
              <a:gd name="connsiteY2" fmla="*/ 1386840 h 1722120"/>
              <a:gd name="connsiteX3" fmla="*/ 259487 w 1943507"/>
              <a:gd name="connsiteY3" fmla="*/ 1356360 h 1722120"/>
              <a:gd name="connsiteX4" fmla="*/ 99467 w 1943507"/>
              <a:gd name="connsiteY4" fmla="*/ 1356360 h 1722120"/>
              <a:gd name="connsiteX5" fmla="*/ 23267 w 1943507"/>
              <a:gd name="connsiteY5" fmla="*/ 1318260 h 1722120"/>
              <a:gd name="connsiteX6" fmla="*/ 407 w 1943507"/>
              <a:gd name="connsiteY6" fmla="*/ 1219200 h 1722120"/>
              <a:gd name="connsiteX7" fmla="*/ 8027 w 1943507"/>
              <a:gd name="connsiteY7" fmla="*/ 708660 h 1722120"/>
              <a:gd name="connsiteX8" fmla="*/ 407 w 1943507"/>
              <a:gd name="connsiteY8" fmla="*/ 144780 h 1722120"/>
              <a:gd name="connsiteX9" fmla="*/ 15647 w 1943507"/>
              <a:gd name="connsiteY9" fmla="*/ 45720 h 1722120"/>
              <a:gd name="connsiteX10" fmla="*/ 76607 w 1943507"/>
              <a:gd name="connsiteY10" fmla="*/ 7620 h 1722120"/>
              <a:gd name="connsiteX11" fmla="*/ 68987 w 1943507"/>
              <a:gd name="connsiteY11" fmla="*/ 7620 h 1722120"/>
              <a:gd name="connsiteX12" fmla="*/ 465227 w 1943507"/>
              <a:gd name="connsiteY12" fmla="*/ 0 h 1722120"/>
              <a:gd name="connsiteX13" fmla="*/ 1288187 w 1943507"/>
              <a:gd name="connsiteY13" fmla="*/ 0 h 1722120"/>
              <a:gd name="connsiteX14" fmla="*/ 1478687 w 1943507"/>
              <a:gd name="connsiteY14" fmla="*/ 7620 h 1722120"/>
              <a:gd name="connsiteX15" fmla="*/ 1539647 w 1943507"/>
              <a:gd name="connsiteY15" fmla="*/ 53340 h 1722120"/>
              <a:gd name="connsiteX16" fmla="*/ 1570127 w 1943507"/>
              <a:gd name="connsiteY16" fmla="*/ 144780 h 1722120"/>
              <a:gd name="connsiteX17" fmla="*/ 1570127 w 1943507"/>
              <a:gd name="connsiteY17" fmla="*/ 662940 h 1722120"/>
              <a:gd name="connsiteX18" fmla="*/ 1570127 w 1943507"/>
              <a:gd name="connsiteY18" fmla="*/ 1226820 h 1722120"/>
              <a:gd name="connsiteX19" fmla="*/ 1615847 w 1943507"/>
              <a:gd name="connsiteY19" fmla="*/ 1402080 h 1722120"/>
              <a:gd name="connsiteX20" fmla="*/ 1753007 w 1943507"/>
              <a:gd name="connsiteY20" fmla="*/ 1447800 h 1722120"/>
              <a:gd name="connsiteX21" fmla="*/ 1943507 w 1943507"/>
              <a:gd name="connsiteY21" fmla="*/ 1440180 h 17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43507" h="1722120">
                <a:moveTo>
                  <a:pt x="457607" y="1722120"/>
                </a:moveTo>
                <a:cubicBezTo>
                  <a:pt x="461417" y="1631950"/>
                  <a:pt x="465227" y="1541780"/>
                  <a:pt x="457607" y="1485900"/>
                </a:cubicBezTo>
                <a:cubicBezTo>
                  <a:pt x="449987" y="1430020"/>
                  <a:pt x="444907" y="1408430"/>
                  <a:pt x="411887" y="1386840"/>
                </a:cubicBezTo>
                <a:cubicBezTo>
                  <a:pt x="378867" y="1365250"/>
                  <a:pt x="311557" y="1361440"/>
                  <a:pt x="259487" y="1356360"/>
                </a:cubicBezTo>
                <a:cubicBezTo>
                  <a:pt x="207417" y="1351280"/>
                  <a:pt x="138837" y="1362710"/>
                  <a:pt x="99467" y="1356360"/>
                </a:cubicBezTo>
                <a:cubicBezTo>
                  <a:pt x="60097" y="1350010"/>
                  <a:pt x="39777" y="1341120"/>
                  <a:pt x="23267" y="1318260"/>
                </a:cubicBezTo>
                <a:cubicBezTo>
                  <a:pt x="6757" y="1295400"/>
                  <a:pt x="2947" y="1320800"/>
                  <a:pt x="407" y="1219200"/>
                </a:cubicBezTo>
                <a:cubicBezTo>
                  <a:pt x="-2133" y="1117600"/>
                  <a:pt x="8027" y="887730"/>
                  <a:pt x="8027" y="708660"/>
                </a:cubicBezTo>
                <a:cubicBezTo>
                  <a:pt x="8027" y="529590"/>
                  <a:pt x="-863" y="255270"/>
                  <a:pt x="407" y="144780"/>
                </a:cubicBezTo>
                <a:cubicBezTo>
                  <a:pt x="1677" y="34290"/>
                  <a:pt x="2947" y="68580"/>
                  <a:pt x="15647" y="45720"/>
                </a:cubicBezTo>
                <a:cubicBezTo>
                  <a:pt x="28347" y="22860"/>
                  <a:pt x="67717" y="13970"/>
                  <a:pt x="76607" y="7620"/>
                </a:cubicBezTo>
                <a:cubicBezTo>
                  <a:pt x="85497" y="1270"/>
                  <a:pt x="68987" y="7620"/>
                  <a:pt x="68987" y="7620"/>
                </a:cubicBezTo>
                <a:lnTo>
                  <a:pt x="465227" y="0"/>
                </a:lnTo>
                <a:lnTo>
                  <a:pt x="1288187" y="0"/>
                </a:lnTo>
                <a:cubicBezTo>
                  <a:pt x="1457097" y="1270"/>
                  <a:pt x="1436777" y="-1270"/>
                  <a:pt x="1478687" y="7620"/>
                </a:cubicBezTo>
                <a:cubicBezTo>
                  <a:pt x="1520597" y="16510"/>
                  <a:pt x="1524407" y="30480"/>
                  <a:pt x="1539647" y="53340"/>
                </a:cubicBezTo>
                <a:cubicBezTo>
                  <a:pt x="1554887" y="76200"/>
                  <a:pt x="1565047" y="43180"/>
                  <a:pt x="1570127" y="144780"/>
                </a:cubicBezTo>
                <a:cubicBezTo>
                  <a:pt x="1575207" y="246380"/>
                  <a:pt x="1570127" y="662940"/>
                  <a:pt x="1570127" y="662940"/>
                </a:cubicBezTo>
                <a:cubicBezTo>
                  <a:pt x="1570127" y="843280"/>
                  <a:pt x="1562507" y="1103630"/>
                  <a:pt x="1570127" y="1226820"/>
                </a:cubicBezTo>
                <a:cubicBezTo>
                  <a:pt x="1577747" y="1350010"/>
                  <a:pt x="1585367" y="1365250"/>
                  <a:pt x="1615847" y="1402080"/>
                </a:cubicBezTo>
                <a:cubicBezTo>
                  <a:pt x="1646327" y="1438910"/>
                  <a:pt x="1698397" y="1441450"/>
                  <a:pt x="1753007" y="1447800"/>
                </a:cubicBezTo>
                <a:cubicBezTo>
                  <a:pt x="1807617" y="1454150"/>
                  <a:pt x="1875562" y="1447165"/>
                  <a:pt x="1943507" y="1440180"/>
                </a:cubicBezTo>
              </a:path>
            </a:pathLst>
          </a:cu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E3EA4C7-B678-4540-9095-ABE8C40733BE}"/>
              </a:ext>
            </a:extLst>
          </p:cNvPr>
          <p:cNvSpPr/>
          <p:nvPr/>
        </p:nvSpPr>
        <p:spPr>
          <a:xfrm>
            <a:off x="8578697" y="3823992"/>
            <a:ext cx="2324100" cy="1478422"/>
          </a:xfrm>
          <a:custGeom>
            <a:avLst/>
            <a:gdLst>
              <a:gd name="connsiteX0" fmla="*/ 0 w 2324100"/>
              <a:gd name="connsiteY0" fmla="*/ 632602 h 1478422"/>
              <a:gd name="connsiteX1" fmla="*/ 160020 w 2324100"/>
              <a:gd name="connsiteY1" fmla="*/ 624982 h 1478422"/>
              <a:gd name="connsiteX2" fmla="*/ 259080 w 2324100"/>
              <a:gd name="connsiteY2" fmla="*/ 579262 h 1478422"/>
              <a:gd name="connsiteX3" fmla="*/ 289560 w 2324100"/>
              <a:gd name="connsiteY3" fmla="*/ 464962 h 1478422"/>
              <a:gd name="connsiteX4" fmla="*/ 281940 w 2324100"/>
              <a:gd name="connsiteY4" fmla="*/ 129682 h 1478422"/>
              <a:gd name="connsiteX5" fmla="*/ 350520 w 2324100"/>
              <a:gd name="connsiteY5" fmla="*/ 23002 h 1478422"/>
              <a:gd name="connsiteX6" fmla="*/ 647700 w 2324100"/>
              <a:gd name="connsiteY6" fmla="*/ 7762 h 1478422"/>
              <a:gd name="connsiteX7" fmla="*/ 1356360 w 2324100"/>
              <a:gd name="connsiteY7" fmla="*/ 7762 h 1478422"/>
              <a:gd name="connsiteX8" fmla="*/ 1775460 w 2324100"/>
              <a:gd name="connsiteY8" fmla="*/ 142 h 1478422"/>
              <a:gd name="connsiteX9" fmla="*/ 1912620 w 2324100"/>
              <a:gd name="connsiteY9" fmla="*/ 15382 h 1478422"/>
              <a:gd name="connsiteX10" fmla="*/ 1981200 w 2324100"/>
              <a:gd name="connsiteY10" fmla="*/ 83962 h 1478422"/>
              <a:gd name="connsiteX11" fmla="*/ 2004060 w 2324100"/>
              <a:gd name="connsiteY11" fmla="*/ 876442 h 1478422"/>
              <a:gd name="connsiteX12" fmla="*/ 2019300 w 2324100"/>
              <a:gd name="connsiteY12" fmla="*/ 1379362 h 1478422"/>
              <a:gd name="connsiteX13" fmla="*/ 2118360 w 2324100"/>
              <a:gd name="connsiteY13" fmla="*/ 1463182 h 1478422"/>
              <a:gd name="connsiteX14" fmla="*/ 2240280 w 2324100"/>
              <a:gd name="connsiteY14" fmla="*/ 1470802 h 1478422"/>
              <a:gd name="connsiteX15" fmla="*/ 2324100 w 2324100"/>
              <a:gd name="connsiteY15" fmla="*/ 1478422 h 147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24100" h="1478422">
                <a:moveTo>
                  <a:pt x="0" y="632602"/>
                </a:moveTo>
                <a:cubicBezTo>
                  <a:pt x="58420" y="633237"/>
                  <a:pt x="116840" y="633872"/>
                  <a:pt x="160020" y="624982"/>
                </a:cubicBezTo>
                <a:cubicBezTo>
                  <a:pt x="203200" y="616092"/>
                  <a:pt x="237490" y="605932"/>
                  <a:pt x="259080" y="579262"/>
                </a:cubicBezTo>
                <a:cubicBezTo>
                  <a:pt x="280670" y="552592"/>
                  <a:pt x="285750" y="539892"/>
                  <a:pt x="289560" y="464962"/>
                </a:cubicBezTo>
                <a:cubicBezTo>
                  <a:pt x="293370" y="390032"/>
                  <a:pt x="271780" y="203342"/>
                  <a:pt x="281940" y="129682"/>
                </a:cubicBezTo>
                <a:cubicBezTo>
                  <a:pt x="292100" y="56022"/>
                  <a:pt x="289560" y="43322"/>
                  <a:pt x="350520" y="23002"/>
                </a:cubicBezTo>
                <a:cubicBezTo>
                  <a:pt x="411480" y="2682"/>
                  <a:pt x="480060" y="10302"/>
                  <a:pt x="647700" y="7762"/>
                </a:cubicBezTo>
                <a:cubicBezTo>
                  <a:pt x="815340" y="5222"/>
                  <a:pt x="1168400" y="9032"/>
                  <a:pt x="1356360" y="7762"/>
                </a:cubicBezTo>
                <a:cubicBezTo>
                  <a:pt x="1544320" y="6492"/>
                  <a:pt x="1682750" y="-1128"/>
                  <a:pt x="1775460" y="142"/>
                </a:cubicBezTo>
                <a:cubicBezTo>
                  <a:pt x="1868170" y="1412"/>
                  <a:pt x="1878330" y="1412"/>
                  <a:pt x="1912620" y="15382"/>
                </a:cubicBezTo>
                <a:cubicBezTo>
                  <a:pt x="1946910" y="29352"/>
                  <a:pt x="1965960" y="-59548"/>
                  <a:pt x="1981200" y="83962"/>
                </a:cubicBezTo>
                <a:cubicBezTo>
                  <a:pt x="1996440" y="227472"/>
                  <a:pt x="1997710" y="660542"/>
                  <a:pt x="2004060" y="876442"/>
                </a:cubicBezTo>
                <a:cubicBezTo>
                  <a:pt x="2010410" y="1092342"/>
                  <a:pt x="2000250" y="1281572"/>
                  <a:pt x="2019300" y="1379362"/>
                </a:cubicBezTo>
                <a:cubicBezTo>
                  <a:pt x="2038350" y="1477152"/>
                  <a:pt x="2081530" y="1447942"/>
                  <a:pt x="2118360" y="1463182"/>
                </a:cubicBezTo>
                <a:cubicBezTo>
                  <a:pt x="2155190" y="1478422"/>
                  <a:pt x="2205990" y="1468262"/>
                  <a:pt x="2240280" y="1470802"/>
                </a:cubicBezTo>
                <a:cubicBezTo>
                  <a:pt x="2274570" y="1473342"/>
                  <a:pt x="2299335" y="1475882"/>
                  <a:pt x="2324100" y="1478422"/>
                </a:cubicBezTo>
              </a:path>
            </a:pathLst>
          </a:cu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6" name="TextBox 1005">
            <a:extLst>
              <a:ext uri="{FF2B5EF4-FFF2-40B4-BE49-F238E27FC236}">
                <a16:creationId xmlns:a16="http://schemas.microsoft.com/office/drawing/2014/main" id="{0D5CA87A-CCCA-4F51-8A93-B11114882420}"/>
              </a:ext>
            </a:extLst>
          </p:cNvPr>
          <p:cNvSpPr txBox="1"/>
          <p:nvPr/>
        </p:nvSpPr>
        <p:spPr>
          <a:xfrm>
            <a:off x="9638694" y="4892018"/>
            <a:ext cx="77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failure</a:t>
            </a:r>
          </a:p>
        </p:txBody>
      </p:sp>
      <p:sp>
        <p:nvSpPr>
          <p:cNvPr id="1007" name="Multiply 202">
            <a:extLst>
              <a:ext uri="{FF2B5EF4-FFF2-40B4-BE49-F238E27FC236}">
                <a16:creationId xmlns:a16="http://schemas.microsoft.com/office/drawing/2014/main" id="{3BD39BC9-0DCA-44BA-A5F6-F17EA28120BE}"/>
              </a:ext>
            </a:extLst>
          </p:cNvPr>
          <p:cNvSpPr/>
          <p:nvPr/>
        </p:nvSpPr>
        <p:spPr>
          <a:xfrm>
            <a:off x="9745636" y="5222555"/>
            <a:ext cx="541458" cy="45688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08" name="TextBox 1007">
            <a:extLst>
              <a:ext uri="{FF2B5EF4-FFF2-40B4-BE49-F238E27FC236}">
                <a16:creationId xmlns:a16="http://schemas.microsoft.com/office/drawing/2014/main" id="{30CB7DB5-9E7E-4143-887C-82884E278AF6}"/>
              </a:ext>
            </a:extLst>
          </p:cNvPr>
          <p:cNvSpPr txBox="1"/>
          <p:nvPr/>
        </p:nvSpPr>
        <p:spPr>
          <a:xfrm>
            <a:off x="805668" y="5503802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l-GR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λ</a:t>
            </a:r>
            <a:r>
              <a:rPr lang="en-US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14</a:t>
            </a:r>
            <a:endParaRPr lang="el-GR" sz="2000" b="1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09" name="TextBox 1008">
            <a:extLst>
              <a:ext uri="{FF2B5EF4-FFF2-40B4-BE49-F238E27FC236}">
                <a16:creationId xmlns:a16="http://schemas.microsoft.com/office/drawing/2014/main" id="{7C209B3D-A970-4295-8D82-AE430D87C9D8}"/>
              </a:ext>
            </a:extLst>
          </p:cNvPr>
          <p:cNvSpPr txBox="1"/>
          <p:nvPr/>
        </p:nvSpPr>
        <p:spPr>
          <a:xfrm>
            <a:off x="2466317" y="5509190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λ1</a:t>
            </a:r>
            <a:r>
              <a:rPr lang="en-US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r>
              <a:rPr lang="el-GR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λ</a:t>
            </a:r>
            <a:r>
              <a:rPr lang="en-US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16</a:t>
            </a:r>
            <a:endParaRPr lang="el-GR" sz="2000" b="1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0" name="TextBox 1009">
            <a:extLst>
              <a:ext uri="{FF2B5EF4-FFF2-40B4-BE49-F238E27FC236}">
                <a16:creationId xmlns:a16="http://schemas.microsoft.com/office/drawing/2014/main" id="{3C6BA6FD-59DB-462A-983B-0075A2C490F1}"/>
              </a:ext>
            </a:extLst>
          </p:cNvPr>
          <p:cNvSpPr txBox="1"/>
          <p:nvPr/>
        </p:nvSpPr>
        <p:spPr>
          <a:xfrm>
            <a:off x="3380526" y="4651855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l-GR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λ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el-GR" sz="2000" b="1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87299D90-8C50-4B28-A586-6D52F0F8236F}"/>
              </a:ext>
            </a:extLst>
          </p:cNvPr>
          <p:cNvSpPr txBox="1"/>
          <p:nvPr/>
        </p:nvSpPr>
        <p:spPr>
          <a:xfrm>
            <a:off x="5772542" y="3372824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λ1 – λ</a:t>
            </a:r>
            <a:r>
              <a:rPr lang="en-US" sz="2000" b="1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l-GR" sz="2000" b="1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2" name="TextBox 1011">
            <a:extLst>
              <a:ext uri="{FF2B5EF4-FFF2-40B4-BE49-F238E27FC236}">
                <a16:creationId xmlns:a16="http://schemas.microsoft.com/office/drawing/2014/main" id="{53E1C6F1-730E-4E56-87B6-7DCF11089B47}"/>
              </a:ext>
            </a:extLst>
          </p:cNvPr>
          <p:cNvSpPr txBox="1"/>
          <p:nvPr/>
        </p:nvSpPr>
        <p:spPr>
          <a:xfrm>
            <a:off x="4539392" y="5530012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l-GR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λ</a:t>
            </a:r>
            <a:r>
              <a:rPr lang="en-US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14</a:t>
            </a:r>
            <a:endParaRPr lang="el-GR" sz="2000" b="1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3" name="TextBox 1012">
            <a:extLst>
              <a:ext uri="{FF2B5EF4-FFF2-40B4-BE49-F238E27FC236}">
                <a16:creationId xmlns:a16="http://schemas.microsoft.com/office/drawing/2014/main" id="{D2C8AF95-6E00-4476-BAAD-E508C9C2273B}"/>
              </a:ext>
            </a:extLst>
          </p:cNvPr>
          <p:cNvSpPr txBox="1"/>
          <p:nvPr/>
        </p:nvSpPr>
        <p:spPr>
          <a:xfrm>
            <a:off x="6136055" y="5526169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λ1</a:t>
            </a:r>
            <a:r>
              <a:rPr lang="en-US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r>
              <a:rPr lang="el-GR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λ</a:t>
            </a:r>
            <a:r>
              <a:rPr lang="en-US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16</a:t>
            </a:r>
            <a:endParaRPr lang="el-GR" sz="2000" b="1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4" name="TextBox 1013">
            <a:extLst>
              <a:ext uri="{FF2B5EF4-FFF2-40B4-BE49-F238E27FC236}">
                <a16:creationId xmlns:a16="http://schemas.microsoft.com/office/drawing/2014/main" id="{4FCE2295-751E-47B0-AF43-A9C7CB54854D}"/>
              </a:ext>
            </a:extLst>
          </p:cNvPr>
          <p:cNvSpPr txBox="1"/>
          <p:nvPr/>
        </p:nvSpPr>
        <p:spPr>
          <a:xfrm>
            <a:off x="7114250" y="4678065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l-GR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λ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el-GR" sz="2000" b="1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5" name="TextBox 1014">
            <a:extLst>
              <a:ext uri="{FF2B5EF4-FFF2-40B4-BE49-F238E27FC236}">
                <a16:creationId xmlns:a16="http://schemas.microsoft.com/office/drawing/2014/main" id="{2835B0D6-2621-498D-BDA4-EA15EEB346E0}"/>
              </a:ext>
            </a:extLst>
          </p:cNvPr>
          <p:cNvSpPr txBox="1"/>
          <p:nvPr/>
        </p:nvSpPr>
        <p:spPr>
          <a:xfrm>
            <a:off x="9186337" y="3284550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λ1 – λ</a:t>
            </a:r>
            <a:r>
              <a:rPr lang="en-US" sz="2000" b="1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l-GR" sz="2000" b="1" dirty="0">
              <a:solidFill>
                <a:schemeClr val="accent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6" name="TextBox 1015">
            <a:extLst>
              <a:ext uri="{FF2B5EF4-FFF2-40B4-BE49-F238E27FC236}">
                <a16:creationId xmlns:a16="http://schemas.microsoft.com/office/drawing/2014/main" id="{44A8B920-3116-41A0-B3BA-B919A52B567D}"/>
              </a:ext>
            </a:extLst>
          </p:cNvPr>
          <p:cNvSpPr txBox="1"/>
          <p:nvPr/>
        </p:nvSpPr>
        <p:spPr>
          <a:xfrm>
            <a:off x="7674441" y="381555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</a:t>
            </a:r>
            <a:r>
              <a:rPr lang="el-GR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λ</a:t>
            </a:r>
            <a:r>
              <a:rPr lang="en-US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14</a:t>
            </a:r>
            <a:endParaRPr lang="el-GR" sz="2000" b="1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7" name="TextBox 1016">
            <a:extLst>
              <a:ext uri="{FF2B5EF4-FFF2-40B4-BE49-F238E27FC236}">
                <a16:creationId xmlns:a16="http://schemas.microsoft.com/office/drawing/2014/main" id="{30CC0DFA-AF02-4387-A89B-A9B8B967C74A}"/>
              </a:ext>
            </a:extLst>
          </p:cNvPr>
          <p:cNvSpPr txBox="1"/>
          <p:nvPr/>
        </p:nvSpPr>
        <p:spPr>
          <a:xfrm>
            <a:off x="10667125" y="3761283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λ1</a:t>
            </a:r>
            <a:r>
              <a:rPr lang="en-US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r>
              <a:rPr lang="el-GR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λ</a:t>
            </a:r>
            <a:r>
              <a:rPr lang="en-US" sz="20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16</a:t>
            </a:r>
            <a:endParaRPr lang="el-GR" sz="2000" b="1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8F4F1481-AEC5-4F16-B28D-BAABB3E8C101}"/>
              </a:ext>
            </a:extLst>
          </p:cNvPr>
          <p:cNvSpPr txBox="1"/>
          <p:nvPr/>
        </p:nvSpPr>
        <p:spPr>
          <a:xfrm>
            <a:off x="10718463" y="4678065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el-GR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λ</a:t>
            </a:r>
            <a:r>
              <a:rPr lang="en-US" sz="20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</a:t>
            </a:r>
            <a:endParaRPr lang="el-GR" sz="2000" b="1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A5D6E62C-1EB5-4B75-B899-750F81781D32}"/>
              </a:ext>
            </a:extLst>
          </p:cNvPr>
          <p:cNvSpPr/>
          <p:nvPr/>
        </p:nvSpPr>
        <p:spPr>
          <a:xfrm>
            <a:off x="1349192" y="3107422"/>
            <a:ext cx="9877793" cy="19169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Reconfiguring 14 wavelengths: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17 minutes (State-of-the-art) -&gt; 8 seconds (ARROW).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61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87"/>
    </mc:Choice>
    <mc:Fallback xmlns="">
      <p:transition spd="slow" advTm="38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/>
      <p:bldP spid="229" grpId="0"/>
      <p:bldP spid="851" grpId="0"/>
      <p:bldP spid="852" grpId="0"/>
      <p:bldP spid="997" grpId="0"/>
      <p:bldP spid="999" grpId="0" animBg="1"/>
      <p:bldP spid="999" grpId="1" animBg="1"/>
      <p:bldP spid="1000" grpId="0" animBg="1"/>
      <p:bldP spid="1000" grpId="1" animBg="1"/>
      <p:bldP spid="1001" grpId="0" animBg="1"/>
      <p:bldP spid="1001" grpId="1" animBg="1"/>
      <p:bldP spid="1002" grpId="0" animBg="1"/>
      <p:bldP spid="1003" grpId="0"/>
      <p:bldP spid="1004" grpId="0" animBg="1"/>
      <p:bldP spid="1005" grpId="0" animBg="1"/>
      <p:bldP spid="36" grpId="0" animBg="1"/>
      <p:bldP spid="40" grpId="0" animBg="1"/>
      <p:bldP spid="44" grpId="0" animBg="1"/>
      <p:bldP spid="1006" grpId="0"/>
      <p:bldP spid="1007" grpId="0" animBg="1"/>
      <p:bldP spid="1008" grpId="0"/>
      <p:bldP spid="1009" grpId="0"/>
      <p:bldP spid="1010" grpId="0"/>
      <p:bldP spid="1011" grpId="0"/>
      <p:bldP spid="1012" grpId="0"/>
      <p:bldP spid="1013" grpId="0"/>
      <p:bldP spid="1014" grpId="0"/>
      <p:bldP spid="1015" grpId="0"/>
      <p:bldP spid="1016" grpId="0"/>
      <p:bldP spid="1017" grpId="0"/>
      <p:bldP spid="1018" grpId="0"/>
      <p:bldP spid="7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F7A4-01F0-46D2-B9D0-3A64E240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597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Simulation setup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CABDAE-5D3B-41C3-BB55-05E83811A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66004"/>
              </p:ext>
            </p:extLst>
          </p:nvPr>
        </p:nvGraphicFramePr>
        <p:xfrm>
          <a:off x="157842" y="2163208"/>
          <a:ext cx="11876316" cy="3413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10850">
                  <a:extLst>
                    <a:ext uri="{9D8B030D-6E8A-4147-A177-3AD203B41FA5}">
                      <a16:colId xmlns:a16="http://schemas.microsoft.com/office/drawing/2014/main" val="601927711"/>
                    </a:ext>
                  </a:extLst>
                </a:gridCol>
                <a:gridCol w="1036795">
                  <a:extLst>
                    <a:ext uri="{9D8B030D-6E8A-4147-A177-3AD203B41FA5}">
                      <a16:colId xmlns:a16="http://schemas.microsoft.com/office/drawing/2014/main" val="611513796"/>
                    </a:ext>
                  </a:extLst>
                </a:gridCol>
                <a:gridCol w="813445">
                  <a:extLst>
                    <a:ext uri="{9D8B030D-6E8A-4147-A177-3AD203B41FA5}">
                      <a16:colId xmlns:a16="http://schemas.microsoft.com/office/drawing/2014/main" val="1546583200"/>
                    </a:ext>
                  </a:extLst>
                </a:gridCol>
                <a:gridCol w="1266708">
                  <a:extLst>
                    <a:ext uri="{9D8B030D-6E8A-4147-A177-3AD203B41FA5}">
                      <a16:colId xmlns:a16="http://schemas.microsoft.com/office/drawing/2014/main" val="1225713504"/>
                    </a:ext>
                  </a:extLst>
                </a:gridCol>
                <a:gridCol w="916545">
                  <a:extLst>
                    <a:ext uri="{9D8B030D-6E8A-4147-A177-3AD203B41FA5}">
                      <a16:colId xmlns:a16="http://schemas.microsoft.com/office/drawing/2014/main" val="2891816311"/>
                    </a:ext>
                  </a:extLst>
                </a:gridCol>
                <a:gridCol w="1988592">
                  <a:extLst>
                    <a:ext uri="{9D8B030D-6E8A-4147-A177-3AD203B41FA5}">
                      <a16:colId xmlns:a16="http://schemas.microsoft.com/office/drawing/2014/main" val="857481416"/>
                    </a:ext>
                  </a:extLst>
                </a:gridCol>
                <a:gridCol w="1670970">
                  <a:extLst>
                    <a:ext uri="{9D8B030D-6E8A-4147-A177-3AD203B41FA5}">
                      <a16:colId xmlns:a16="http://schemas.microsoft.com/office/drawing/2014/main" val="2497598901"/>
                    </a:ext>
                  </a:extLst>
                </a:gridCol>
                <a:gridCol w="2872411">
                  <a:extLst>
                    <a:ext uri="{9D8B030D-6E8A-4147-A177-3AD203B41FA5}">
                      <a16:colId xmlns:a16="http://schemas.microsoft.com/office/drawing/2014/main" val="94642209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Topology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Traffic matrix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Tunnel selection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Baseline TE algorithms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89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# routers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# IP links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# optical switches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# fibers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762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19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Traffic trace from SMORE [NSDI’18]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Fiber-disjoint paths &amp;</a:t>
                      </a:r>
                    </a:p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k-shortest paths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FFC [SIGCOMM’14]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ECMP [TON’16]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TeaVaR</a:t>
                      </a:r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[SIGCOMM’19]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548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IBM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85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23</a:t>
                      </a: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68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Facebook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262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84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production traffic trace (sample every 30 minutes)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25644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170F9DF-9181-4978-8CED-1803F9C4F830}"/>
              </a:ext>
            </a:extLst>
          </p:cNvPr>
          <p:cNvSpPr/>
          <p:nvPr/>
        </p:nvSpPr>
        <p:spPr>
          <a:xfrm>
            <a:off x="5512742" y="1948332"/>
            <a:ext cx="1985337" cy="418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33F27-79C6-45BA-B3C5-87E225542F10}"/>
              </a:ext>
            </a:extLst>
          </p:cNvPr>
          <p:cNvSpPr/>
          <p:nvPr/>
        </p:nvSpPr>
        <p:spPr>
          <a:xfrm>
            <a:off x="7498079" y="1948332"/>
            <a:ext cx="1674496" cy="418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70390E-1A56-4058-BFC2-FDFDF3073F44}"/>
              </a:ext>
            </a:extLst>
          </p:cNvPr>
          <p:cNvSpPr/>
          <p:nvPr/>
        </p:nvSpPr>
        <p:spPr>
          <a:xfrm>
            <a:off x="9172575" y="1940358"/>
            <a:ext cx="2943225" cy="418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3D48228-917D-4DC1-9BBA-3B4BF2E0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53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56"/>
    </mc:Choice>
    <mc:Fallback xmlns="">
      <p:transition spd="slow" advTm="27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E5B0-58C0-2546-9AD5-53E588B4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364083"/>
            <a:ext cx="10082211" cy="921048"/>
          </a:xfrm>
        </p:spPr>
        <p:txBody>
          <a:bodyPr/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Simulation results: availability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F49D36-049C-4549-96D9-3F7F7FAD1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292338"/>
              </p:ext>
            </p:extLst>
          </p:nvPr>
        </p:nvGraphicFramePr>
        <p:xfrm>
          <a:off x="601095" y="1494013"/>
          <a:ext cx="10515600" cy="3934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0E778E-F5A8-1C4E-A03A-D64DBC1A6324}"/>
              </a:ext>
            </a:extLst>
          </p:cNvPr>
          <p:cNvSpPr txBox="1"/>
          <p:nvPr/>
        </p:nvSpPr>
        <p:spPr>
          <a:xfrm>
            <a:off x="8913889" y="2400348"/>
            <a:ext cx="129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ECMP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A895A4-85E4-994C-81E8-C31019E1FCD6}"/>
              </a:ext>
            </a:extLst>
          </p:cNvPr>
          <p:cNvCxnSpPr>
            <a:cxnSpLocks/>
          </p:cNvCxnSpPr>
          <p:nvPr/>
        </p:nvCxnSpPr>
        <p:spPr>
          <a:xfrm>
            <a:off x="8365310" y="2631331"/>
            <a:ext cx="50343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701BD-9667-EC4B-B420-31358D7371AC}"/>
              </a:ext>
            </a:extLst>
          </p:cNvPr>
          <p:cNvCxnSpPr>
            <a:cxnSpLocks/>
          </p:cNvCxnSpPr>
          <p:nvPr/>
        </p:nvCxnSpPr>
        <p:spPr>
          <a:xfrm>
            <a:off x="8355573" y="2259484"/>
            <a:ext cx="5034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C3CAA-3562-DE4E-BC4D-FF0C0AE6A1BA}"/>
              </a:ext>
            </a:extLst>
          </p:cNvPr>
          <p:cNvCxnSpPr>
            <a:cxnSpLocks/>
          </p:cNvCxnSpPr>
          <p:nvPr/>
        </p:nvCxnSpPr>
        <p:spPr>
          <a:xfrm>
            <a:off x="8370027" y="3017848"/>
            <a:ext cx="503433" cy="0"/>
          </a:xfrm>
          <a:prstGeom prst="line">
            <a:avLst/>
          </a:prstGeom>
          <a:ln w="38100">
            <a:solidFill>
              <a:srgbClr val="CC0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7E0D2C-28A1-DA40-AAD7-2E510B0FA106}"/>
              </a:ext>
            </a:extLst>
          </p:cNvPr>
          <p:cNvCxnSpPr>
            <a:cxnSpLocks/>
          </p:cNvCxnSpPr>
          <p:nvPr/>
        </p:nvCxnSpPr>
        <p:spPr>
          <a:xfrm>
            <a:off x="8371660" y="3407050"/>
            <a:ext cx="5034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BB8C20-B759-B84E-9049-DB4CD787977E}"/>
              </a:ext>
            </a:extLst>
          </p:cNvPr>
          <p:cNvSpPr/>
          <p:nvPr/>
        </p:nvSpPr>
        <p:spPr>
          <a:xfrm>
            <a:off x="8913889" y="3176218"/>
            <a:ext cx="1292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ARROW 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34D57C-8E42-3B4C-8617-6D66E6F88183}"/>
              </a:ext>
            </a:extLst>
          </p:cNvPr>
          <p:cNvSpPr txBox="1"/>
          <p:nvPr/>
        </p:nvSpPr>
        <p:spPr>
          <a:xfrm>
            <a:off x="10037223" y="2057056"/>
            <a:ext cx="1753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[SIGCOMM’14]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407FC-43A1-7E45-89FE-5ED5E7CF340E}"/>
              </a:ext>
            </a:extLst>
          </p:cNvPr>
          <p:cNvSpPr txBox="1"/>
          <p:nvPr/>
        </p:nvSpPr>
        <p:spPr>
          <a:xfrm>
            <a:off x="10050883" y="2795923"/>
            <a:ext cx="1753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[SIGCOMM’19]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F540E7-5196-AB44-9A8D-B6971F4462D6}"/>
              </a:ext>
            </a:extLst>
          </p:cNvPr>
          <p:cNvCxnSpPr>
            <a:cxnSpLocks/>
          </p:cNvCxnSpPr>
          <p:nvPr/>
        </p:nvCxnSpPr>
        <p:spPr>
          <a:xfrm>
            <a:off x="3602803" y="1990773"/>
            <a:ext cx="2939823" cy="77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EF6F63-58E0-A546-AA55-3C064A9DDE3D}"/>
              </a:ext>
            </a:extLst>
          </p:cNvPr>
          <p:cNvCxnSpPr>
            <a:cxnSpLocks/>
          </p:cNvCxnSpPr>
          <p:nvPr/>
        </p:nvCxnSpPr>
        <p:spPr>
          <a:xfrm flipV="1">
            <a:off x="6542626" y="1998553"/>
            <a:ext cx="0" cy="228236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D948A5-2653-D648-BA99-12A46D69DBBF}"/>
              </a:ext>
            </a:extLst>
          </p:cNvPr>
          <p:cNvCxnSpPr>
            <a:cxnSpLocks/>
          </p:cNvCxnSpPr>
          <p:nvPr/>
        </p:nvCxnSpPr>
        <p:spPr>
          <a:xfrm flipV="1">
            <a:off x="3621853" y="1998553"/>
            <a:ext cx="0" cy="228236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C0CBFC3-2833-3748-833E-2F0084FE82CC}"/>
              </a:ext>
            </a:extLst>
          </p:cNvPr>
          <p:cNvSpPr/>
          <p:nvPr/>
        </p:nvSpPr>
        <p:spPr>
          <a:xfrm rot="19094094">
            <a:off x="7048871" y="1846249"/>
            <a:ext cx="1083178" cy="635548"/>
          </a:xfrm>
          <a:prstGeom prst="rightArrow">
            <a:avLst>
              <a:gd name="adj1" fmla="val 50000"/>
              <a:gd name="adj2" fmla="val 8772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</a:t>
            </a:r>
            <a:endParaRPr lang="en-US" b="1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D98FB-370B-44CE-B924-E03A229A1782}"/>
              </a:ext>
            </a:extLst>
          </p:cNvPr>
          <p:cNvSpPr txBox="1"/>
          <p:nvPr/>
        </p:nvSpPr>
        <p:spPr>
          <a:xfrm>
            <a:off x="2481934" y="202190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99.9%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0FF3C-B031-4081-8D17-64488CA8EF3E}"/>
              </a:ext>
            </a:extLst>
          </p:cNvPr>
          <p:cNvSpPr txBox="1"/>
          <p:nvPr/>
        </p:nvSpPr>
        <p:spPr>
          <a:xfrm>
            <a:off x="4353370" y="2021906"/>
            <a:ext cx="226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2x more traffic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A4C3FC-CD05-41AA-B6F9-8201C533B779}"/>
              </a:ext>
            </a:extLst>
          </p:cNvPr>
          <p:cNvCxnSpPr>
            <a:cxnSpLocks/>
          </p:cNvCxnSpPr>
          <p:nvPr/>
        </p:nvCxnSpPr>
        <p:spPr>
          <a:xfrm>
            <a:off x="3604708" y="1996511"/>
            <a:ext cx="2937918" cy="4762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974ADAEA-948F-4FE1-9772-78D811993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FD3A89-3156-4022-846D-930D3D131041}"/>
              </a:ext>
            </a:extLst>
          </p:cNvPr>
          <p:cNvSpPr txBox="1"/>
          <p:nvPr/>
        </p:nvSpPr>
        <p:spPr>
          <a:xfrm>
            <a:off x="8899804" y="2028651"/>
            <a:ext cx="789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FFC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602C5A-ADE1-413F-809D-E4B26AA39D49}"/>
              </a:ext>
            </a:extLst>
          </p:cNvPr>
          <p:cNvSpPr txBox="1"/>
          <p:nvPr/>
        </p:nvSpPr>
        <p:spPr>
          <a:xfrm>
            <a:off x="8913889" y="2760752"/>
            <a:ext cx="134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TeaVaR</a:t>
            </a:r>
            <a:endParaRPr lang="en-US" altLang="zh-CN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8BC2D4-A33A-8041-9524-EA3A2F5319E7}"/>
              </a:ext>
            </a:extLst>
          </p:cNvPr>
          <p:cNvSpPr txBox="1"/>
          <p:nvPr/>
        </p:nvSpPr>
        <p:spPr>
          <a:xfrm>
            <a:off x="10053168" y="2431125"/>
            <a:ext cx="1097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[TON’16]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3F87F2E3-B9C2-472F-A887-E4EF5A533898}"/>
              </a:ext>
            </a:extLst>
          </p:cNvPr>
          <p:cNvSpPr/>
          <p:nvPr/>
        </p:nvSpPr>
        <p:spPr>
          <a:xfrm>
            <a:off x="757052" y="5617125"/>
            <a:ext cx="9808350" cy="907339"/>
          </a:xfrm>
          <a:prstGeom prst="roundRect">
            <a:avLst>
              <a:gd name="adj" fmla="val 19826"/>
            </a:avLst>
          </a:prstGeom>
          <a:solidFill>
            <a:srgbClr val="A5A5A5">
              <a:hueOff val="2710599"/>
              <a:satOff val="100000"/>
              <a:lumOff val="-14706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30480" tIns="15240" rIns="0" bIns="15240" numCol="1" spcCol="1270" anchor="ctr" anchorCtr="0">
            <a:noAutofit/>
          </a:bodyPr>
          <a:lstStyle/>
          <a:p>
            <a:pPr algn="ctr" defTabSz="1066800">
              <a:spcBef>
                <a:spcPct val="0"/>
              </a:spcBef>
            </a:pPr>
            <a:r>
              <a:rPr 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By reconfiguring wavelengths to restore failed IP links, we carry 2x more traffic while maintaining a highly available network.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AC783B-FCEE-445F-9A91-18A0097237F5}"/>
              </a:ext>
            </a:extLst>
          </p:cNvPr>
          <p:cNvSpPr/>
          <p:nvPr/>
        </p:nvSpPr>
        <p:spPr>
          <a:xfrm>
            <a:off x="8913464" y="3593608"/>
            <a:ext cx="3303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ARROW  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(1 </a:t>
            </a:r>
            <a:r>
              <a:rPr lang="en-US" altLang="zh-CN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LotteryTicket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5B1525-AD45-4661-B3F1-9723FAA0DD1E}"/>
              </a:ext>
            </a:extLst>
          </p:cNvPr>
          <p:cNvCxnSpPr>
            <a:cxnSpLocks/>
          </p:cNvCxnSpPr>
          <p:nvPr/>
        </p:nvCxnSpPr>
        <p:spPr>
          <a:xfrm>
            <a:off x="8371660" y="3803290"/>
            <a:ext cx="50343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8D28A5-3823-4665-AC5D-DA92B9C51397}"/>
              </a:ext>
            </a:extLst>
          </p:cNvPr>
          <p:cNvSpPr/>
          <p:nvPr/>
        </p:nvSpPr>
        <p:spPr>
          <a:xfrm>
            <a:off x="10088430" y="3235108"/>
            <a:ext cx="2213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(80 </a:t>
            </a:r>
            <a:r>
              <a:rPr lang="en-US" altLang="zh-CN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LotteryTickets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en-US" sz="2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7E59A2-BD40-4235-ABCA-61EED5583CDA}"/>
              </a:ext>
            </a:extLst>
          </p:cNvPr>
          <p:cNvCxnSpPr>
            <a:cxnSpLocks/>
          </p:cNvCxnSpPr>
          <p:nvPr/>
        </p:nvCxnSpPr>
        <p:spPr>
          <a:xfrm>
            <a:off x="2371377" y="1986883"/>
            <a:ext cx="1208853" cy="77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074712-2439-436A-8E08-A5B264FBCA7D}"/>
              </a:ext>
            </a:extLst>
          </p:cNvPr>
          <p:cNvCxnSpPr>
            <a:cxnSpLocks/>
          </p:cNvCxnSpPr>
          <p:nvPr/>
        </p:nvCxnSpPr>
        <p:spPr>
          <a:xfrm flipV="1">
            <a:off x="3926653" y="1998553"/>
            <a:ext cx="0" cy="228236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961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61"/>
    </mc:Choice>
    <mc:Fallback xmlns="">
      <p:transition spd="slow" advTm="103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5" grpId="0"/>
      <p:bldP spid="16" grpId="0"/>
      <p:bldP spid="18" grpId="0"/>
      <p:bldP spid="19" grpId="0"/>
      <p:bldP spid="26" grpId="0" animBg="1"/>
      <p:bldP spid="3" grpId="0"/>
      <p:bldP spid="25" grpId="0"/>
      <p:bldP spid="28" grpId="0"/>
      <p:bldP spid="29" grpId="0"/>
      <p:bldP spid="30" grpId="0"/>
      <p:bldP spid="32" grpId="0" uiExpand="1" build="p" animBg="1"/>
      <p:bldP spid="3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ntique wooden bow arrows 3D model - TurboSquid 1362726">
            <a:extLst>
              <a:ext uri="{FF2B5EF4-FFF2-40B4-BE49-F238E27FC236}">
                <a16:creationId xmlns:a16="http://schemas.microsoft.com/office/drawing/2014/main" id="{0851CCF6-00E5-4CB2-9E63-263CEECB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901" y="1088708"/>
            <a:ext cx="4483925" cy="4483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AB85A5A8-4BFB-EC4C-816D-F5D6D1250996}"/>
              </a:ext>
            </a:extLst>
          </p:cNvPr>
          <p:cNvSpPr/>
          <p:nvPr/>
        </p:nvSpPr>
        <p:spPr>
          <a:xfrm>
            <a:off x="994173" y="4634692"/>
            <a:ext cx="10203653" cy="1630571"/>
          </a:xfrm>
          <a:prstGeom prst="roundRect">
            <a:avLst/>
          </a:prstGeom>
          <a:solidFill>
            <a:srgbClr val="A5A5A5">
              <a:hueOff val="2710599"/>
              <a:satOff val="100000"/>
              <a:lumOff val="-14706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30480" tIns="15240" rIns="0" bIns="15240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white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Gain 2x throughput without compromising availability</a:t>
            </a:r>
          </a:p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white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in large-scale WANs.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53B62-9779-7642-A767-C5E998621D9C}"/>
              </a:ext>
            </a:extLst>
          </p:cNvPr>
          <p:cNvSpPr/>
          <p:nvPr/>
        </p:nvSpPr>
        <p:spPr>
          <a:xfrm>
            <a:off x="994173" y="3753208"/>
            <a:ext cx="3656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talk: ARROW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1D9EB-FA5D-4EF0-9029-8BCA92B2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296F0-BDB0-4D4B-951F-C7FD252B549E}" type="slidenum">
              <a:rPr lang="en-US" smtClean="0"/>
              <a:pPr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98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0"/>
    </mc:Choice>
    <mc:Fallback xmlns="">
      <p:transition spd="slow" advTm="16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379F-E994-4B25-AA30-10E58F0E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5923"/>
          </a:xfrm>
        </p:spPr>
        <p:txBody>
          <a:bodyPr/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Simulation results: throughput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BAB108B-5B64-4ECA-BC9F-6EE438E6F173}"/>
              </a:ext>
            </a:extLst>
          </p:cNvPr>
          <p:cNvGraphicFramePr/>
          <p:nvPr/>
        </p:nvGraphicFramePr>
        <p:xfrm>
          <a:off x="838200" y="1624279"/>
          <a:ext cx="10629900" cy="4565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391126-3027-4462-8617-22D690DFA549}"/>
              </a:ext>
            </a:extLst>
          </p:cNvPr>
          <p:cNvSpPr txBox="1"/>
          <p:nvPr/>
        </p:nvSpPr>
        <p:spPr>
          <a:xfrm>
            <a:off x="3548392" y="4022254"/>
            <a:ext cx="385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ARROW (1 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LotteryTicket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4B1F90-DE73-47DB-A8E0-5F846833D851}"/>
              </a:ext>
            </a:extLst>
          </p:cNvPr>
          <p:cNvCxnSpPr>
            <a:cxnSpLocks/>
          </p:cNvCxnSpPr>
          <p:nvPr/>
        </p:nvCxnSpPr>
        <p:spPr>
          <a:xfrm flipH="1">
            <a:off x="2668120" y="4320520"/>
            <a:ext cx="880272" cy="1881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26B776-E972-42B4-AECC-C1CC11D5C7A5}"/>
              </a:ext>
            </a:extLst>
          </p:cNvPr>
          <p:cNvSpPr/>
          <p:nvPr/>
        </p:nvSpPr>
        <p:spPr>
          <a:xfrm>
            <a:off x="8389087" y="3522931"/>
            <a:ext cx="172933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7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6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ntique wooden bow arrows 3D model - TurboSquid 1362726">
            <a:extLst>
              <a:ext uri="{FF2B5EF4-FFF2-40B4-BE49-F238E27FC236}">
                <a16:creationId xmlns:a16="http://schemas.microsoft.com/office/drawing/2014/main" id="{7428E643-3E47-7849-8B15-7236757B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6388" y="188913"/>
            <a:ext cx="6669087" cy="66690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C9BAF-A06F-5F47-A318-A6F7ACE7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438"/>
          </a:xfrm>
        </p:spPr>
        <p:txBody>
          <a:bodyPr/>
          <a:lstStyle/>
          <a:p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Concluding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3C088-4CCD-F342-AF14-95BC8A76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40453" cy="4802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ARROW is a traffic engineering system that reconfigures wavelengths during fiber cuts.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Our </a:t>
            </a:r>
            <a:r>
              <a:rPr lang="en-US" altLang="zh-C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LotteryTicket</a:t>
            </a: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 abstraction makes cross-layer traffic engineering feasible at large scale to meet the stringent TE runtime requirement.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ARROW supports 2x – 2.4x more network throughput without compromising availability.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r>
              <a: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available</a:t>
            </a:r>
            <a:r>
              <a: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at</a:t>
            </a:r>
            <a:r>
              <a: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http://arrow.csail.mit.edu</a:t>
            </a:r>
            <a:r>
              <a:rPr lang="en-US" altLang="zh-CN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7A65503-8644-41D8-93DF-D3E396C2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31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15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"/>
    </mc:Choice>
    <mc:Fallback xmlns="">
      <p:transition spd="slow" advTm="1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E9A5-6688-E14B-9640-55F85DA09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Talk outline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2728C2-AB58-9B4E-8E64-4374E3670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9721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407F2FF-DF1F-4734-91BE-3F0F7CC5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1"/>
    </mc:Choice>
    <mc:Fallback xmlns="">
      <p:transition spd="slow" advTm="1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1803C4-83F4-C040-9AE0-748CAC8B5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71803C4-83F4-C040-9AE0-748CAC8B5F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6B80D5-AE45-5D48-B027-323CF47D0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96B80D5-AE45-5D48-B027-323CF47D07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B5AD01-166D-294A-9E68-54CC2B428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3DB5AD01-166D-294A-9E68-54CC2B428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617B01-F622-B640-822F-4EABBFAA7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50617B01-F622-B640-822F-4EABBFAA7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090DC6-C996-3649-801D-6CEFBB7A3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63090DC6-C996-3649-801D-6CEFBB7A34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EC7492-FDB4-854B-8E5B-7B245775A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3EC7492-FDB4-854B-8E5B-7B245775A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2351EC-C557-A345-94BC-D3C7EA7C5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9E2351EC-C557-A345-94BC-D3C7EA7C5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8914E3-2046-6844-AC00-FA821A138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8E8914E3-2046-6844-AC00-FA821A1386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90AA3ACD-ED8C-4E59-99F9-38AAB0FB2399}"/>
              </a:ext>
            </a:extLst>
          </p:cNvPr>
          <p:cNvSpPr/>
          <p:nvPr/>
        </p:nvSpPr>
        <p:spPr>
          <a:xfrm>
            <a:off x="129394" y="3405519"/>
            <a:ext cx="1684512" cy="106355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E1D8BB-33BC-4C04-B0C2-DD10B443F3F8}"/>
              </a:ext>
            </a:extLst>
          </p:cNvPr>
          <p:cNvSpPr/>
          <p:nvPr/>
        </p:nvSpPr>
        <p:spPr>
          <a:xfrm>
            <a:off x="132678" y="5283850"/>
            <a:ext cx="4002555" cy="123632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DACED-6B4D-4A46-BAB6-AFFBDB9D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05" y="371585"/>
            <a:ext cx="11353800" cy="10563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</a:t>
            </a:r>
            <a:r>
              <a:rPr lang="en-US" altLang="zh-CN" b="1" dirty="0">
                <a:solidFill>
                  <a:schemeClr val="bg1"/>
                </a:solidFill>
              </a:rPr>
              <a:t>is a WAN link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Cylinder 26">
            <a:extLst>
              <a:ext uri="{FF2B5EF4-FFF2-40B4-BE49-F238E27FC236}">
                <a16:creationId xmlns:a16="http://schemas.microsoft.com/office/drawing/2014/main" id="{5FC9B2D2-7838-3243-8EF7-F7EFE9DA5A4D}"/>
              </a:ext>
            </a:extLst>
          </p:cNvPr>
          <p:cNvSpPr/>
          <p:nvPr/>
        </p:nvSpPr>
        <p:spPr>
          <a:xfrm>
            <a:off x="238128" y="3550177"/>
            <a:ext cx="1152144" cy="658825"/>
          </a:xfrm>
          <a:prstGeom prst="can">
            <a:avLst>
              <a:gd name="adj" fmla="val 3293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Router</a:t>
            </a:r>
          </a:p>
        </p:txBody>
      </p:sp>
      <p:sp>
        <p:nvSpPr>
          <p:cNvPr id="8" name="Cylinder 29">
            <a:extLst>
              <a:ext uri="{FF2B5EF4-FFF2-40B4-BE49-F238E27FC236}">
                <a16:creationId xmlns:a16="http://schemas.microsoft.com/office/drawing/2014/main" id="{17428253-15D6-104D-A8E4-05617F03A6B5}"/>
              </a:ext>
            </a:extLst>
          </p:cNvPr>
          <p:cNvSpPr/>
          <p:nvPr/>
        </p:nvSpPr>
        <p:spPr>
          <a:xfrm>
            <a:off x="10837839" y="3542949"/>
            <a:ext cx="1148827" cy="643251"/>
          </a:xfrm>
          <a:prstGeom prst="can">
            <a:avLst>
              <a:gd name="adj" fmla="val 3293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Router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A4442B-D308-974D-97B9-F42F95BB7059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388148" y="3864575"/>
            <a:ext cx="9449691" cy="14572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303703-CAEB-8A43-8907-365663065F86}"/>
              </a:ext>
            </a:extLst>
          </p:cNvPr>
          <p:cNvSpPr txBox="1"/>
          <p:nvPr/>
        </p:nvSpPr>
        <p:spPr>
          <a:xfrm>
            <a:off x="5698964" y="3920260"/>
            <a:ext cx="1538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link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D6A3A-FF20-0B43-8A14-92BFD08789C7}"/>
              </a:ext>
            </a:extLst>
          </p:cNvPr>
          <p:cNvSpPr txBox="1"/>
          <p:nvPr/>
        </p:nvSpPr>
        <p:spPr>
          <a:xfrm>
            <a:off x="5596077" y="642797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Fiber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E94451B-9A31-8F48-B72D-33D76FC73140}"/>
              </a:ext>
            </a:extLst>
          </p:cNvPr>
          <p:cNvSpPr/>
          <p:nvPr/>
        </p:nvSpPr>
        <p:spPr>
          <a:xfrm>
            <a:off x="5542100" y="5664552"/>
            <a:ext cx="2128662" cy="310915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249F86-AFC5-C244-9D56-48221EAB2319}"/>
                  </a:ext>
                </a:extLst>
              </p14:cNvPr>
              <p14:cNvContentPartPr/>
              <p14:nvPr/>
            </p14:nvContentPartPr>
            <p14:xfrm>
              <a:off x="3733800" y="5792643"/>
              <a:ext cx="4876800" cy="84517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249F86-AFC5-C244-9D56-48221EAB23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4800" y="5783636"/>
                <a:ext cx="4894441" cy="86282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BD277953-D80B-48C6-BA32-D063E87AA17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96F0-BDB0-4D4B-951F-C7FD252B54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050" name="Picture 2" descr="May be an image of outdoors">
            <a:extLst>
              <a:ext uri="{FF2B5EF4-FFF2-40B4-BE49-F238E27FC236}">
                <a16:creationId xmlns:a16="http://schemas.microsoft.com/office/drawing/2014/main" id="{6989F555-7228-4442-8259-6F881CE0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76" y="2084216"/>
            <a:ext cx="3514619" cy="148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n Francisco reaches new historic low number of HIV infections in 2017 - San  Francisco AIDS Foundation">
            <a:extLst>
              <a:ext uri="{FF2B5EF4-FFF2-40B4-BE49-F238E27FC236}">
                <a16:creationId xmlns:a16="http://schemas.microsoft.com/office/drawing/2014/main" id="{E42824B2-ACE0-C24E-92C9-47B312C2C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187" y="2091180"/>
            <a:ext cx="3514618" cy="148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9037A0-4B41-2240-88A8-7452C62753DE}"/>
              </a:ext>
            </a:extLst>
          </p:cNvPr>
          <p:cNvSpPr txBox="1"/>
          <p:nvPr/>
        </p:nvSpPr>
        <p:spPr>
          <a:xfrm>
            <a:off x="962390" y="208252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Boston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F37C89-E537-F14F-8FBE-56A23DE3CD31}"/>
              </a:ext>
            </a:extLst>
          </p:cNvPr>
          <p:cNvSpPr txBox="1"/>
          <p:nvPr/>
        </p:nvSpPr>
        <p:spPr>
          <a:xfrm>
            <a:off x="10481965" y="207366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San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Francisco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51EB26-A846-4AA3-BA8E-B5686B1619B0}"/>
              </a:ext>
            </a:extLst>
          </p:cNvPr>
          <p:cNvSpPr/>
          <p:nvPr/>
        </p:nvSpPr>
        <p:spPr>
          <a:xfrm>
            <a:off x="3062031" y="5483306"/>
            <a:ext cx="984642" cy="755774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Optical </a:t>
            </a:r>
            <a:r>
              <a:rPr lang="en-US" altLang="zh-CN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switch</a:t>
            </a:r>
            <a:endParaRPr lang="en-US" sz="1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F47C5063-CFDA-44B6-B3BF-A1271632C9A5}"/>
              </a:ext>
            </a:extLst>
          </p:cNvPr>
          <p:cNvSpPr/>
          <p:nvPr/>
        </p:nvSpPr>
        <p:spPr>
          <a:xfrm>
            <a:off x="8610600" y="5465463"/>
            <a:ext cx="983354" cy="753378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Optical </a:t>
            </a:r>
            <a:r>
              <a:rPr lang="en-US" altLang="zh-CN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switch</a:t>
            </a:r>
            <a:endParaRPr lang="en-US" sz="16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4DD638C-9237-4055-88E6-5ACB34294EAC}"/>
              </a:ext>
            </a:extLst>
          </p:cNvPr>
          <p:cNvCxnSpPr>
            <a:cxnSpLocks/>
          </p:cNvCxnSpPr>
          <p:nvPr/>
        </p:nvCxnSpPr>
        <p:spPr>
          <a:xfrm flipV="1">
            <a:off x="1761108" y="6041394"/>
            <a:ext cx="1300923" cy="412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D3CB46C-1821-486F-B1F9-4341C1A8048C}"/>
              </a:ext>
            </a:extLst>
          </p:cNvPr>
          <p:cNvCxnSpPr>
            <a:cxnSpLocks/>
          </p:cNvCxnSpPr>
          <p:nvPr/>
        </p:nvCxnSpPr>
        <p:spPr>
          <a:xfrm flipV="1">
            <a:off x="9596004" y="5760299"/>
            <a:ext cx="874559" cy="203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A7E1388-FFE8-4E42-AE08-C377250A284F}"/>
              </a:ext>
            </a:extLst>
          </p:cNvPr>
          <p:cNvSpPr txBox="1"/>
          <p:nvPr/>
        </p:nvSpPr>
        <p:spPr>
          <a:xfrm>
            <a:off x="1388147" y="5489857"/>
            <a:ext cx="141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Transponder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7AB174-B083-42E6-96A5-39EFB5C387A3}"/>
              </a:ext>
            </a:extLst>
          </p:cNvPr>
          <p:cNvSpPr txBox="1"/>
          <p:nvPr/>
        </p:nvSpPr>
        <p:spPr>
          <a:xfrm>
            <a:off x="9549123" y="5286730"/>
            <a:ext cx="141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Transponder</a:t>
            </a:r>
          </a:p>
        </p:txBody>
      </p:sp>
      <p:sp>
        <p:nvSpPr>
          <p:cNvPr id="58" name="Cylinder 26">
            <a:extLst>
              <a:ext uri="{FF2B5EF4-FFF2-40B4-BE49-F238E27FC236}">
                <a16:creationId xmlns:a16="http://schemas.microsoft.com/office/drawing/2014/main" id="{49BA7D07-7B24-5C49-A89E-BA4546AF36FC}"/>
              </a:ext>
            </a:extLst>
          </p:cNvPr>
          <p:cNvSpPr/>
          <p:nvPr/>
        </p:nvSpPr>
        <p:spPr>
          <a:xfrm>
            <a:off x="236004" y="5583305"/>
            <a:ext cx="1152144" cy="658825"/>
          </a:xfrm>
          <a:prstGeom prst="can">
            <a:avLst>
              <a:gd name="adj" fmla="val 3293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Router</a:t>
            </a:r>
          </a:p>
        </p:txBody>
      </p:sp>
      <p:sp>
        <p:nvSpPr>
          <p:cNvPr id="63" name="Cylinder 29">
            <a:extLst>
              <a:ext uri="{FF2B5EF4-FFF2-40B4-BE49-F238E27FC236}">
                <a16:creationId xmlns:a16="http://schemas.microsoft.com/office/drawing/2014/main" id="{5FF9AA4D-C6F8-FA4E-9227-84B8E3545A1C}"/>
              </a:ext>
            </a:extLst>
          </p:cNvPr>
          <p:cNvSpPr/>
          <p:nvPr/>
        </p:nvSpPr>
        <p:spPr>
          <a:xfrm>
            <a:off x="10837654" y="5431907"/>
            <a:ext cx="1148827" cy="643251"/>
          </a:xfrm>
          <a:prstGeom prst="can">
            <a:avLst>
              <a:gd name="adj" fmla="val 3293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Router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E055FD-7365-4E5D-A936-AF0386F9E3DA}"/>
              </a:ext>
            </a:extLst>
          </p:cNvPr>
          <p:cNvCxnSpPr>
            <a:cxnSpLocks/>
          </p:cNvCxnSpPr>
          <p:nvPr/>
        </p:nvCxnSpPr>
        <p:spPr>
          <a:xfrm flipH="1">
            <a:off x="132679" y="4469072"/>
            <a:ext cx="1" cy="817658"/>
          </a:xfrm>
          <a:prstGeom prst="straightConnector1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CF0219-B3FB-45B6-BDC4-5CE2E8348C00}"/>
              </a:ext>
            </a:extLst>
          </p:cNvPr>
          <p:cNvCxnSpPr>
            <a:cxnSpLocks/>
          </p:cNvCxnSpPr>
          <p:nvPr/>
        </p:nvCxnSpPr>
        <p:spPr>
          <a:xfrm>
            <a:off x="1813906" y="4477344"/>
            <a:ext cx="2321327" cy="806506"/>
          </a:xfrm>
          <a:prstGeom prst="straightConnector1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E17EB568-A381-4D91-A816-C34C4B2FFB27}"/>
              </a:ext>
            </a:extLst>
          </p:cNvPr>
          <p:cNvSpPr/>
          <p:nvPr/>
        </p:nvSpPr>
        <p:spPr>
          <a:xfrm>
            <a:off x="10477500" y="5578320"/>
            <a:ext cx="346281" cy="19240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4" name="Arrow: Up-Down 63">
            <a:extLst>
              <a:ext uri="{FF2B5EF4-FFF2-40B4-BE49-F238E27FC236}">
                <a16:creationId xmlns:a16="http://schemas.microsoft.com/office/drawing/2014/main" id="{2185A006-D6E1-4296-A6E2-6236CCB75DAB}"/>
              </a:ext>
            </a:extLst>
          </p:cNvPr>
          <p:cNvSpPr/>
          <p:nvPr/>
        </p:nvSpPr>
        <p:spPr>
          <a:xfrm>
            <a:off x="6315341" y="4383415"/>
            <a:ext cx="305901" cy="8176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CCB52-0464-BC4C-88A8-AB32079257AA}"/>
              </a:ext>
            </a:extLst>
          </p:cNvPr>
          <p:cNvSpPr txBox="1"/>
          <p:nvPr/>
        </p:nvSpPr>
        <p:spPr>
          <a:xfrm>
            <a:off x="4741442" y="5174864"/>
            <a:ext cx="3637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Optical wavelength (</a:t>
            </a:r>
            <a:r>
              <a:rPr lang="el-GR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λ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6062E4-2C00-4DCB-9EDE-68E09C126B53}"/>
              </a:ext>
            </a:extLst>
          </p:cNvPr>
          <p:cNvSpPr/>
          <p:nvPr/>
        </p:nvSpPr>
        <p:spPr>
          <a:xfrm rot="10800000">
            <a:off x="1414827" y="5863587"/>
            <a:ext cx="346281" cy="19240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E05729-2849-4A95-913F-2D929AAE7ACD}"/>
              </a:ext>
            </a:extLst>
          </p:cNvPr>
          <p:cNvSpPr/>
          <p:nvPr/>
        </p:nvSpPr>
        <p:spPr>
          <a:xfrm>
            <a:off x="1771650" y="5666244"/>
            <a:ext cx="8705850" cy="710369"/>
          </a:xfrm>
          <a:custGeom>
            <a:avLst/>
            <a:gdLst>
              <a:gd name="connsiteX0" fmla="*/ 0 w 8705850"/>
              <a:gd name="connsiteY0" fmla="*/ 285750 h 710369"/>
              <a:gd name="connsiteX1" fmla="*/ 1000125 w 8705850"/>
              <a:gd name="connsiteY1" fmla="*/ 276225 h 710369"/>
              <a:gd name="connsiteX2" fmla="*/ 1533525 w 8705850"/>
              <a:gd name="connsiteY2" fmla="*/ 323850 h 710369"/>
              <a:gd name="connsiteX3" fmla="*/ 2114550 w 8705850"/>
              <a:gd name="connsiteY3" fmla="*/ 342900 h 710369"/>
              <a:gd name="connsiteX4" fmla="*/ 2190750 w 8705850"/>
              <a:gd name="connsiteY4" fmla="*/ 638175 h 710369"/>
              <a:gd name="connsiteX5" fmla="*/ 2562225 w 8705850"/>
              <a:gd name="connsiteY5" fmla="*/ 561975 h 710369"/>
              <a:gd name="connsiteX6" fmla="*/ 3038475 w 8705850"/>
              <a:gd name="connsiteY6" fmla="*/ 485775 h 710369"/>
              <a:gd name="connsiteX7" fmla="*/ 3409950 w 8705850"/>
              <a:gd name="connsiteY7" fmla="*/ 647700 h 710369"/>
              <a:gd name="connsiteX8" fmla="*/ 3724275 w 8705850"/>
              <a:gd name="connsiteY8" fmla="*/ 704850 h 710369"/>
              <a:gd name="connsiteX9" fmla="*/ 4162425 w 8705850"/>
              <a:gd name="connsiteY9" fmla="*/ 523875 h 710369"/>
              <a:gd name="connsiteX10" fmla="*/ 4819650 w 8705850"/>
              <a:gd name="connsiteY10" fmla="*/ 428625 h 710369"/>
              <a:gd name="connsiteX11" fmla="*/ 5229225 w 8705850"/>
              <a:gd name="connsiteY11" fmla="*/ 561975 h 710369"/>
              <a:gd name="connsiteX12" fmla="*/ 5495925 w 8705850"/>
              <a:gd name="connsiteY12" fmla="*/ 609600 h 710369"/>
              <a:gd name="connsiteX13" fmla="*/ 5829300 w 8705850"/>
              <a:gd name="connsiteY13" fmla="*/ 542925 h 710369"/>
              <a:gd name="connsiteX14" fmla="*/ 6267450 w 8705850"/>
              <a:gd name="connsiteY14" fmla="*/ 400050 h 710369"/>
              <a:gd name="connsiteX15" fmla="*/ 6715125 w 8705850"/>
              <a:gd name="connsiteY15" fmla="*/ 371475 h 710369"/>
              <a:gd name="connsiteX16" fmla="*/ 7324725 w 8705850"/>
              <a:gd name="connsiteY16" fmla="*/ 304800 h 710369"/>
              <a:gd name="connsiteX17" fmla="*/ 7715250 w 8705850"/>
              <a:gd name="connsiteY17" fmla="*/ 257175 h 710369"/>
              <a:gd name="connsiteX18" fmla="*/ 7953375 w 8705850"/>
              <a:gd name="connsiteY18" fmla="*/ 28575 h 710369"/>
              <a:gd name="connsiteX19" fmla="*/ 8391525 w 8705850"/>
              <a:gd name="connsiteY19" fmla="*/ 19050 h 710369"/>
              <a:gd name="connsiteX20" fmla="*/ 8705850 w 8705850"/>
              <a:gd name="connsiteY20" fmla="*/ 0 h 71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705850" h="710369">
                <a:moveTo>
                  <a:pt x="0" y="285750"/>
                </a:moveTo>
                <a:cubicBezTo>
                  <a:pt x="372269" y="277812"/>
                  <a:pt x="744538" y="269875"/>
                  <a:pt x="1000125" y="276225"/>
                </a:cubicBezTo>
                <a:cubicBezTo>
                  <a:pt x="1255712" y="282575"/>
                  <a:pt x="1347787" y="312737"/>
                  <a:pt x="1533525" y="323850"/>
                </a:cubicBezTo>
                <a:cubicBezTo>
                  <a:pt x="1719263" y="334963"/>
                  <a:pt x="2005013" y="290513"/>
                  <a:pt x="2114550" y="342900"/>
                </a:cubicBezTo>
                <a:cubicBezTo>
                  <a:pt x="2224088" y="395288"/>
                  <a:pt x="2116138" y="601663"/>
                  <a:pt x="2190750" y="638175"/>
                </a:cubicBezTo>
                <a:cubicBezTo>
                  <a:pt x="2265362" y="674687"/>
                  <a:pt x="2420938" y="587375"/>
                  <a:pt x="2562225" y="561975"/>
                </a:cubicBezTo>
                <a:cubicBezTo>
                  <a:pt x="2703512" y="536575"/>
                  <a:pt x="2897187" y="471487"/>
                  <a:pt x="3038475" y="485775"/>
                </a:cubicBezTo>
                <a:cubicBezTo>
                  <a:pt x="3179763" y="500063"/>
                  <a:pt x="3295650" y="611188"/>
                  <a:pt x="3409950" y="647700"/>
                </a:cubicBezTo>
                <a:cubicBezTo>
                  <a:pt x="3524250" y="684212"/>
                  <a:pt x="3598863" y="725488"/>
                  <a:pt x="3724275" y="704850"/>
                </a:cubicBezTo>
                <a:cubicBezTo>
                  <a:pt x="3849688" y="684213"/>
                  <a:pt x="3979863" y="569912"/>
                  <a:pt x="4162425" y="523875"/>
                </a:cubicBezTo>
                <a:cubicBezTo>
                  <a:pt x="4344987" y="477838"/>
                  <a:pt x="4641850" y="422275"/>
                  <a:pt x="4819650" y="428625"/>
                </a:cubicBezTo>
                <a:cubicBezTo>
                  <a:pt x="4997450" y="434975"/>
                  <a:pt x="5116513" y="531813"/>
                  <a:pt x="5229225" y="561975"/>
                </a:cubicBezTo>
                <a:cubicBezTo>
                  <a:pt x="5341937" y="592137"/>
                  <a:pt x="5395913" y="612775"/>
                  <a:pt x="5495925" y="609600"/>
                </a:cubicBezTo>
                <a:cubicBezTo>
                  <a:pt x="5595937" y="606425"/>
                  <a:pt x="5700713" y="577850"/>
                  <a:pt x="5829300" y="542925"/>
                </a:cubicBezTo>
                <a:cubicBezTo>
                  <a:pt x="5957887" y="508000"/>
                  <a:pt x="6119813" y="428625"/>
                  <a:pt x="6267450" y="400050"/>
                </a:cubicBezTo>
                <a:cubicBezTo>
                  <a:pt x="6415088" y="371475"/>
                  <a:pt x="6538913" y="387350"/>
                  <a:pt x="6715125" y="371475"/>
                </a:cubicBezTo>
                <a:cubicBezTo>
                  <a:pt x="6891337" y="355600"/>
                  <a:pt x="7324725" y="304800"/>
                  <a:pt x="7324725" y="304800"/>
                </a:cubicBezTo>
                <a:cubicBezTo>
                  <a:pt x="7491412" y="285750"/>
                  <a:pt x="7610475" y="303213"/>
                  <a:pt x="7715250" y="257175"/>
                </a:cubicBezTo>
                <a:cubicBezTo>
                  <a:pt x="7820025" y="211137"/>
                  <a:pt x="7840663" y="68262"/>
                  <a:pt x="7953375" y="28575"/>
                </a:cubicBezTo>
                <a:cubicBezTo>
                  <a:pt x="8066088" y="-11113"/>
                  <a:pt x="8266113" y="23812"/>
                  <a:pt x="8391525" y="19050"/>
                </a:cubicBezTo>
                <a:cubicBezTo>
                  <a:pt x="8516937" y="14288"/>
                  <a:pt x="8611393" y="7144"/>
                  <a:pt x="8705850" y="0"/>
                </a:cubicBezTo>
              </a:path>
            </a:pathLst>
          </a:custGeom>
          <a:ln w="76200">
            <a:solidFill>
              <a:srgbClr val="00B05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278">
            <a:extLst>
              <a:ext uri="{FF2B5EF4-FFF2-40B4-BE49-F238E27FC236}">
                <a16:creationId xmlns:a16="http://schemas.microsoft.com/office/drawing/2014/main" id="{D44B7705-2CBB-432B-84E6-C97858D7DDA7}"/>
              </a:ext>
            </a:extLst>
          </p:cNvPr>
          <p:cNvSpPr/>
          <p:nvPr/>
        </p:nvSpPr>
        <p:spPr>
          <a:xfrm rot="5400000">
            <a:off x="4662979" y="6136115"/>
            <a:ext cx="405352" cy="45349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Isosceles Triangle 278">
            <a:extLst>
              <a:ext uri="{FF2B5EF4-FFF2-40B4-BE49-F238E27FC236}">
                <a16:creationId xmlns:a16="http://schemas.microsoft.com/office/drawing/2014/main" id="{EC55392F-BD09-4FCC-833B-7419004DE932}"/>
              </a:ext>
            </a:extLst>
          </p:cNvPr>
          <p:cNvSpPr/>
          <p:nvPr/>
        </p:nvSpPr>
        <p:spPr>
          <a:xfrm rot="5400000">
            <a:off x="6123019" y="6023870"/>
            <a:ext cx="405352" cy="45349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Isosceles Triangle 278">
            <a:extLst>
              <a:ext uri="{FF2B5EF4-FFF2-40B4-BE49-F238E27FC236}">
                <a16:creationId xmlns:a16="http://schemas.microsoft.com/office/drawing/2014/main" id="{D3CC8493-BAD3-42E5-A2E3-D9D8E5ACDE84}"/>
              </a:ext>
            </a:extLst>
          </p:cNvPr>
          <p:cNvSpPr/>
          <p:nvPr/>
        </p:nvSpPr>
        <p:spPr>
          <a:xfrm rot="5400000">
            <a:off x="7533679" y="6136115"/>
            <a:ext cx="405352" cy="45349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354EDE-2287-4F2B-820E-0E4E75EBEC5A}"/>
              </a:ext>
            </a:extLst>
          </p:cNvPr>
          <p:cNvSpPr txBox="1"/>
          <p:nvPr/>
        </p:nvSpPr>
        <p:spPr>
          <a:xfrm>
            <a:off x="7670762" y="6426972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Amplifier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304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17"/>
    </mc:Choice>
    <mc:Fallback xmlns="">
      <p:transition spd="slow" advTm="53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0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28" grpId="0" animBg="1"/>
      <p:bldP spid="7" grpId="0" animBg="1"/>
      <p:bldP spid="8" grpId="0" animBg="1"/>
      <p:bldP spid="39" grpId="0"/>
      <p:bldP spid="39" grpId="1"/>
      <p:bldP spid="9" grpId="0"/>
      <p:bldP spid="32" grpId="0" animBg="1"/>
      <p:bldP spid="3" grpId="0" animBg="1"/>
      <p:bldP spid="41" grpId="0" animBg="1"/>
      <p:bldP spid="76" grpId="0"/>
      <p:bldP spid="77" grpId="0"/>
      <p:bldP spid="58" grpId="0" animBg="1"/>
      <p:bldP spid="63" grpId="0" animBg="1"/>
      <p:bldP spid="78" grpId="0" animBg="1"/>
      <p:bldP spid="64" grpId="0" animBg="1"/>
      <p:bldP spid="16" grpId="0"/>
      <p:bldP spid="16" grpId="1"/>
      <p:bldP spid="54" grpId="0" animBg="1"/>
      <p:bldP spid="10" grpId="0" animBg="1"/>
      <p:bldP spid="33" grpId="0" animBg="1"/>
      <p:bldP spid="34" grpId="0" animBg="1"/>
      <p:bldP spid="35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9">
            <a:extLst>
              <a:ext uri="{FF2B5EF4-FFF2-40B4-BE49-F238E27FC236}">
                <a16:creationId xmlns:a16="http://schemas.microsoft.com/office/drawing/2014/main" id="{6508E748-F93A-DB4A-A711-3CE03A46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49" y="277914"/>
            <a:ext cx="10726065" cy="110748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WAN’s IP/optical topology mapping</a:t>
            </a:r>
          </a:p>
        </p:txBody>
      </p:sp>
      <p:sp>
        <p:nvSpPr>
          <p:cNvPr id="93" name="Slide Number Placeholder 3">
            <a:extLst>
              <a:ext uri="{FF2B5EF4-FFF2-40B4-BE49-F238E27FC236}">
                <a16:creationId xmlns:a16="http://schemas.microsoft.com/office/drawing/2014/main" id="{78AEE256-DC76-46C4-A3D6-2DE7509F4D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EF075-D794-45D5-A883-AFC892B2B3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03B1B-8B00-B042-9BE1-B3989254B4FF}"/>
              </a:ext>
            </a:extLst>
          </p:cNvPr>
          <p:cNvSpPr txBox="1"/>
          <p:nvPr/>
        </p:nvSpPr>
        <p:spPr>
          <a:xfrm>
            <a:off x="7960895" y="2539742"/>
            <a:ext cx="3543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sng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WAN operators’ goal</a:t>
            </a:r>
          </a:p>
        </p:txBody>
      </p:sp>
      <p:sp>
        <p:nvSpPr>
          <p:cNvPr id="64" name="Rounded Rectangle 6">
            <a:extLst>
              <a:ext uri="{FF2B5EF4-FFF2-40B4-BE49-F238E27FC236}">
                <a16:creationId xmlns:a16="http://schemas.microsoft.com/office/drawing/2014/main" id="{B3FFC6B6-A5E4-4146-8E65-8E30B692A6E2}"/>
              </a:ext>
            </a:extLst>
          </p:cNvPr>
          <p:cNvSpPr/>
          <p:nvPr/>
        </p:nvSpPr>
        <p:spPr>
          <a:xfrm>
            <a:off x="7514113" y="3095918"/>
            <a:ext cx="4135505" cy="2158202"/>
          </a:xfrm>
          <a:prstGeom prst="roundRect">
            <a:avLst/>
          </a:prstGeom>
          <a:solidFill>
            <a:srgbClr val="A5A5A5">
              <a:hueOff val="2710599"/>
              <a:satOff val="100000"/>
              <a:lumOff val="-14706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30480" tIns="15240" rIns="0" bIns="15240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Maximizing network throughput while maintaining high availability.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A208D2-965E-41CB-9606-7293DABFF10F}"/>
              </a:ext>
            </a:extLst>
          </p:cNvPr>
          <p:cNvSpPr txBox="1"/>
          <p:nvPr/>
        </p:nvSpPr>
        <p:spPr>
          <a:xfrm>
            <a:off x="2885123" y="1700959"/>
            <a:ext cx="142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IP layer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9617F-97F3-4875-9D8A-51F1B99A21B9}"/>
              </a:ext>
            </a:extLst>
          </p:cNvPr>
          <p:cNvSpPr txBox="1"/>
          <p:nvPr/>
        </p:nvSpPr>
        <p:spPr>
          <a:xfrm>
            <a:off x="2562292" y="4048981"/>
            <a:ext cx="20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Optical layer</a:t>
            </a:r>
          </a:p>
        </p:txBody>
      </p:sp>
      <p:sp>
        <p:nvSpPr>
          <p:cNvPr id="68" name="Freeform 29">
            <a:extLst>
              <a:ext uri="{FF2B5EF4-FFF2-40B4-BE49-F238E27FC236}">
                <a16:creationId xmlns:a16="http://schemas.microsoft.com/office/drawing/2014/main" id="{3780FF0F-F504-438A-B37A-37D6BE98EC27}"/>
              </a:ext>
            </a:extLst>
          </p:cNvPr>
          <p:cNvSpPr/>
          <p:nvPr/>
        </p:nvSpPr>
        <p:spPr>
          <a:xfrm>
            <a:off x="2861969" y="2529366"/>
            <a:ext cx="1489964" cy="49231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9" name="Freeform 30">
            <a:extLst>
              <a:ext uri="{FF2B5EF4-FFF2-40B4-BE49-F238E27FC236}">
                <a16:creationId xmlns:a16="http://schemas.microsoft.com/office/drawing/2014/main" id="{46719E4B-8EB5-4FDC-8797-F91355432F37}"/>
              </a:ext>
            </a:extLst>
          </p:cNvPr>
          <p:cNvSpPr/>
          <p:nvPr/>
        </p:nvSpPr>
        <p:spPr>
          <a:xfrm>
            <a:off x="1031547" y="2757086"/>
            <a:ext cx="4996109" cy="376470"/>
          </a:xfrm>
          <a:custGeom>
            <a:avLst/>
            <a:gdLst>
              <a:gd name="connsiteX0" fmla="*/ 0 w 2872409"/>
              <a:gd name="connsiteY0" fmla="*/ 0 h 173497"/>
              <a:gd name="connsiteX1" fmla="*/ 308113 w 2872409"/>
              <a:gd name="connsiteY1" fmla="*/ 119270 h 173497"/>
              <a:gd name="connsiteX2" fmla="*/ 775252 w 2872409"/>
              <a:gd name="connsiteY2" fmla="*/ 168965 h 173497"/>
              <a:gd name="connsiteX3" fmla="*/ 1630017 w 2872409"/>
              <a:gd name="connsiteY3" fmla="*/ 168965 h 173497"/>
              <a:gd name="connsiteX4" fmla="*/ 2266122 w 2872409"/>
              <a:gd name="connsiteY4" fmla="*/ 149087 h 173497"/>
              <a:gd name="connsiteX5" fmla="*/ 2584174 w 2872409"/>
              <a:gd name="connsiteY5" fmla="*/ 119270 h 173497"/>
              <a:gd name="connsiteX6" fmla="*/ 2872409 w 2872409"/>
              <a:gd name="connsiteY6" fmla="*/ 9939 h 17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409" h="173497">
                <a:moveTo>
                  <a:pt x="0" y="0"/>
                </a:moveTo>
                <a:cubicBezTo>
                  <a:pt x="89452" y="45554"/>
                  <a:pt x="178904" y="91109"/>
                  <a:pt x="308113" y="119270"/>
                </a:cubicBezTo>
                <a:cubicBezTo>
                  <a:pt x="437322" y="147431"/>
                  <a:pt x="554935" y="160683"/>
                  <a:pt x="775252" y="168965"/>
                </a:cubicBezTo>
                <a:cubicBezTo>
                  <a:pt x="995569" y="177247"/>
                  <a:pt x="1381539" y="172278"/>
                  <a:pt x="1630017" y="168965"/>
                </a:cubicBezTo>
                <a:cubicBezTo>
                  <a:pt x="1878495" y="165652"/>
                  <a:pt x="2107096" y="157370"/>
                  <a:pt x="2266122" y="149087"/>
                </a:cubicBezTo>
                <a:cubicBezTo>
                  <a:pt x="2425148" y="140805"/>
                  <a:pt x="2483126" y="142461"/>
                  <a:pt x="2584174" y="119270"/>
                </a:cubicBezTo>
                <a:cubicBezTo>
                  <a:pt x="2685222" y="96079"/>
                  <a:pt x="2778815" y="53009"/>
                  <a:pt x="2872409" y="9939"/>
                </a:cubicBezTo>
              </a:path>
            </a:pathLst>
          </a:custGeom>
          <a:noFill/>
          <a:ln w="762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5B6F754-0812-46D1-A690-2CDD87754705}"/>
              </a:ext>
            </a:extLst>
          </p:cNvPr>
          <p:cNvGrpSpPr/>
          <p:nvPr/>
        </p:nvGrpSpPr>
        <p:grpSpPr>
          <a:xfrm>
            <a:off x="1316280" y="4761665"/>
            <a:ext cx="4466211" cy="1466850"/>
            <a:chOff x="540593" y="1804653"/>
            <a:chExt cx="2094575" cy="11468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DE6F13-9676-4274-ACA3-4A8F655E98B4}"/>
                    </a:ext>
                  </a:extLst>
                </p14:cNvPr>
                <p14:cNvContentPartPr/>
                <p14:nvPr/>
              </p14:nvContentPartPr>
              <p14:xfrm>
                <a:off x="1560332" y="1804653"/>
                <a:ext cx="466583" cy="405246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DE6F13-9676-4274-ACA3-4A8F655E98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4424" y="1794810"/>
                  <a:ext cx="478400" cy="424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05D3B2-0EFB-4195-97D4-5361ABBD6AAB}"/>
                    </a:ext>
                  </a:extLst>
                </p14:cNvPr>
                <p14:cNvContentPartPr/>
                <p14:nvPr/>
              </p14:nvContentPartPr>
              <p14:xfrm>
                <a:off x="1472833" y="2354434"/>
                <a:ext cx="554082" cy="597117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05D3B2-0EFB-4195-97D4-5361ABBD6A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6926" y="2344585"/>
                  <a:ext cx="565727" cy="616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25FECF-AE0D-4DC1-846F-BD8C81F02A9A}"/>
                    </a:ext>
                  </a:extLst>
                </p14:cNvPr>
                <p14:cNvContentPartPr/>
                <p14:nvPr/>
              </p14:nvContentPartPr>
              <p14:xfrm>
                <a:off x="1182405" y="2468989"/>
                <a:ext cx="324139" cy="482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25FECF-AE0D-4DC1-846F-BD8C81F02A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6502" y="2459141"/>
                  <a:ext cx="335776" cy="502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8B3CE5E-5164-47A0-84E8-96A86D7D59F1}"/>
                    </a:ext>
                  </a:extLst>
                </p14:cNvPr>
                <p14:cNvContentPartPr/>
                <p14:nvPr/>
              </p14:nvContentPartPr>
              <p14:xfrm>
                <a:off x="1192677" y="1811961"/>
                <a:ext cx="367046" cy="405246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8B3CE5E-5164-47A0-84E8-96A86D7D59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6768" y="1802111"/>
                  <a:ext cx="378864" cy="424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BD543D9-B03E-49B8-90A4-F19C59C26CD1}"/>
                    </a:ext>
                  </a:extLst>
                </p14:cNvPr>
                <p14:cNvContentPartPr/>
                <p14:nvPr/>
              </p14:nvContentPartPr>
              <p14:xfrm>
                <a:off x="1084983" y="2329277"/>
                <a:ext cx="963407" cy="104166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F85F5F-BC35-6245-884B-C083ED9A1F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2382" y="2316662"/>
                  <a:ext cx="988608" cy="129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F0D5592-D05B-43EE-BA71-DD1E72B2810B}"/>
                    </a:ext>
                  </a:extLst>
                </p14:cNvPr>
                <p14:cNvContentPartPr/>
                <p14:nvPr/>
              </p14:nvContentPartPr>
              <p14:xfrm>
                <a:off x="540593" y="2336359"/>
                <a:ext cx="544390" cy="53592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F0D5592-D05B-43EE-BA71-DD1E72B281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4685" y="2326538"/>
                  <a:ext cx="556206" cy="72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17DA625-D8F1-4F98-9DFE-5410BB2AD803}"/>
                    </a:ext>
                  </a:extLst>
                </p14:cNvPr>
                <p14:cNvContentPartPr/>
                <p14:nvPr/>
              </p14:nvContentPartPr>
              <p14:xfrm>
                <a:off x="2139310" y="2354230"/>
                <a:ext cx="495858" cy="46994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17DA625-D8F1-4F98-9DFE-5410BB2AD8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33391" y="2344440"/>
                  <a:ext cx="507527" cy="6629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8" name="Freeform 29">
            <a:extLst>
              <a:ext uri="{FF2B5EF4-FFF2-40B4-BE49-F238E27FC236}">
                <a16:creationId xmlns:a16="http://schemas.microsoft.com/office/drawing/2014/main" id="{EB84B85D-50FC-4E83-BA8A-68D8F198EA5C}"/>
              </a:ext>
            </a:extLst>
          </p:cNvPr>
          <p:cNvSpPr/>
          <p:nvPr/>
        </p:nvSpPr>
        <p:spPr>
          <a:xfrm>
            <a:off x="1283343" y="2539742"/>
            <a:ext cx="1222820" cy="70469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29">
            <a:extLst>
              <a:ext uri="{FF2B5EF4-FFF2-40B4-BE49-F238E27FC236}">
                <a16:creationId xmlns:a16="http://schemas.microsoft.com/office/drawing/2014/main" id="{24035BD3-ADE2-4511-BDAC-977CCA905F8E}"/>
              </a:ext>
            </a:extLst>
          </p:cNvPr>
          <p:cNvSpPr/>
          <p:nvPr/>
        </p:nvSpPr>
        <p:spPr>
          <a:xfrm>
            <a:off x="4690121" y="2523747"/>
            <a:ext cx="1116787" cy="49231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E49314D-2B33-4398-9CD6-DCFABFFF244F}"/>
              </a:ext>
            </a:extLst>
          </p:cNvPr>
          <p:cNvSpPr/>
          <p:nvPr/>
        </p:nvSpPr>
        <p:spPr>
          <a:xfrm>
            <a:off x="1510316" y="5293119"/>
            <a:ext cx="757532" cy="59006"/>
          </a:xfrm>
          <a:custGeom>
            <a:avLst/>
            <a:gdLst>
              <a:gd name="connsiteX0" fmla="*/ 0 w 581025"/>
              <a:gd name="connsiteY0" fmla="*/ 51704 h 61506"/>
              <a:gd name="connsiteX1" fmla="*/ 185737 w 581025"/>
              <a:gd name="connsiteY1" fmla="*/ 8841 h 61506"/>
              <a:gd name="connsiteX2" fmla="*/ 309562 w 581025"/>
              <a:gd name="connsiteY2" fmla="*/ 4079 h 61506"/>
              <a:gd name="connsiteX3" fmla="*/ 409575 w 581025"/>
              <a:gd name="connsiteY3" fmla="*/ 56466 h 61506"/>
              <a:gd name="connsiteX4" fmla="*/ 581025 w 581025"/>
              <a:gd name="connsiteY4" fmla="*/ 56466 h 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61506">
                <a:moveTo>
                  <a:pt x="0" y="51704"/>
                </a:moveTo>
                <a:cubicBezTo>
                  <a:pt x="67071" y="34241"/>
                  <a:pt x="134143" y="16778"/>
                  <a:pt x="185737" y="8841"/>
                </a:cubicBezTo>
                <a:cubicBezTo>
                  <a:pt x="237331" y="904"/>
                  <a:pt x="272256" y="-3859"/>
                  <a:pt x="309562" y="4079"/>
                </a:cubicBezTo>
                <a:cubicBezTo>
                  <a:pt x="346868" y="12017"/>
                  <a:pt x="364331" y="47735"/>
                  <a:pt x="409575" y="56466"/>
                </a:cubicBezTo>
                <a:cubicBezTo>
                  <a:pt x="454819" y="65197"/>
                  <a:pt x="517922" y="60831"/>
                  <a:pt x="581025" y="56466"/>
                </a:cubicBez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AE25629-7894-45B9-8075-BFA918D5B448}"/>
              </a:ext>
            </a:extLst>
          </p:cNvPr>
          <p:cNvSpPr/>
          <p:nvPr/>
        </p:nvSpPr>
        <p:spPr>
          <a:xfrm>
            <a:off x="3046199" y="5299857"/>
            <a:ext cx="1114736" cy="86194"/>
          </a:xfrm>
          <a:custGeom>
            <a:avLst/>
            <a:gdLst>
              <a:gd name="connsiteX0" fmla="*/ 0 w 719138"/>
              <a:gd name="connsiteY0" fmla="*/ 4762 h 86194"/>
              <a:gd name="connsiteX1" fmla="*/ 142875 w 719138"/>
              <a:gd name="connsiteY1" fmla="*/ 61912 h 86194"/>
              <a:gd name="connsiteX2" fmla="*/ 276225 w 719138"/>
              <a:gd name="connsiteY2" fmla="*/ 85725 h 86194"/>
              <a:gd name="connsiteX3" fmla="*/ 395288 w 719138"/>
              <a:gd name="connsiteY3" fmla="*/ 42862 h 86194"/>
              <a:gd name="connsiteX4" fmla="*/ 581025 w 719138"/>
              <a:gd name="connsiteY4" fmla="*/ 0 h 86194"/>
              <a:gd name="connsiteX5" fmla="*/ 719138 w 719138"/>
              <a:gd name="connsiteY5" fmla="*/ 42862 h 8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138" h="86194">
                <a:moveTo>
                  <a:pt x="0" y="4762"/>
                </a:moveTo>
                <a:cubicBezTo>
                  <a:pt x="48419" y="26590"/>
                  <a:pt x="96838" y="48418"/>
                  <a:pt x="142875" y="61912"/>
                </a:cubicBezTo>
                <a:cubicBezTo>
                  <a:pt x="188912" y="75406"/>
                  <a:pt x="234156" y="88900"/>
                  <a:pt x="276225" y="85725"/>
                </a:cubicBezTo>
                <a:cubicBezTo>
                  <a:pt x="318294" y="82550"/>
                  <a:pt x="344488" y="57149"/>
                  <a:pt x="395288" y="42862"/>
                </a:cubicBezTo>
                <a:cubicBezTo>
                  <a:pt x="446088" y="28575"/>
                  <a:pt x="527050" y="0"/>
                  <a:pt x="581025" y="0"/>
                </a:cubicBezTo>
                <a:cubicBezTo>
                  <a:pt x="635000" y="0"/>
                  <a:pt x="677069" y="21431"/>
                  <a:pt x="719138" y="42862"/>
                </a:cubicBezTo>
              </a:path>
            </a:pathLst>
          </a:custGeom>
          <a:noFill/>
          <a:ln w="76200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722D858-6324-4496-B1D3-32EDA8BDB315}"/>
              </a:ext>
            </a:extLst>
          </p:cNvPr>
          <p:cNvSpPr/>
          <p:nvPr/>
        </p:nvSpPr>
        <p:spPr>
          <a:xfrm>
            <a:off x="4893063" y="5299459"/>
            <a:ext cx="751515" cy="86592"/>
          </a:xfrm>
          <a:custGeom>
            <a:avLst/>
            <a:gdLst>
              <a:gd name="connsiteX0" fmla="*/ 0 w 647700"/>
              <a:gd name="connsiteY0" fmla="*/ 33699 h 54127"/>
              <a:gd name="connsiteX1" fmla="*/ 185738 w 647700"/>
              <a:gd name="connsiteY1" fmla="*/ 362 h 54127"/>
              <a:gd name="connsiteX2" fmla="*/ 352425 w 647700"/>
              <a:gd name="connsiteY2" fmla="*/ 52749 h 54127"/>
              <a:gd name="connsiteX3" fmla="*/ 552450 w 647700"/>
              <a:gd name="connsiteY3" fmla="*/ 38462 h 54127"/>
              <a:gd name="connsiteX4" fmla="*/ 647700 w 647700"/>
              <a:gd name="connsiteY4" fmla="*/ 33699 h 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4127">
                <a:moveTo>
                  <a:pt x="0" y="33699"/>
                </a:moveTo>
                <a:cubicBezTo>
                  <a:pt x="63500" y="15443"/>
                  <a:pt x="127001" y="-2813"/>
                  <a:pt x="185738" y="362"/>
                </a:cubicBezTo>
                <a:cubicBezTo>
                  <a:pt x="244476" y="3537"/>
                  <a:pt x="291306" y="46399"/>
                  <a:pt x="352425" y="52749"/>
                </a:cubicBezTo>
                <a:cubicBezTo>
                  <a:pt x="413544" y="59099"/>
                  <a:pt x="503238" y="41637"/>
                  <a:pt x="552450" y="38462"/>
                </a:cubicBezTo>
                <a:cubicBezTo>
                  <a:pt x="601662" y="35287"/>
                  <a:pt x="624681" y="34493"/>
                  <a:pt x="647700" y="33699"/>
                </a:cubicBezTo>
              </a:path>
            </a:pathLst>
          </a:custGeom>
          <a:noFill/>
          <a:ln w="76200">
            <a:solidFill>
              <a:srgbClr val="13D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8EB85587-4537-4244-B4CF-08C2DDFE931F}"/>
              </a:ext>
            </a:extLst>
          </p:cNvPr>
          <p:cNvSpPr/>
          <p:nvPr/>
        </p:nvSpPr>
        <p:spPr>
          <a:xfrm>
            <a:off x="2460844" y="5248744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F2434C50-9160-4152-80D8-7A1A8CF07E08}"/>
              </a:ext>
            </a:extLst>
          </p:cNvPr>
          <p:cNvSpPr/>
          <p:nvPr/>
        </p:nvSpPr>
        <p:spPr>
          <a:xfrm>
            <a:off x="4277274" y="5264677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E3FA9FD-4990-4242-B981-74B39E199DC5}"/>
              </a:ext>
            </a:extLst>
          </p:cNvPr>
          <p:cNvSpPr/>
          <p:nvPr/>
        </p:nvSpPr>
        <p:spPr>
          <a:xfrm>
            <a:off x="1510316" y="5542850"/>
            <a:ext cx="4118443" cy="124166"/>
          </a:xfrm>
          <a:custGeom>
            <a:avLst/>
            <a:gdLst>
              <a:gd name="connsiteX0" fmla="*/ 0 w 2900363"/>
              <a:gd name="connsiteY0" fmla="*/ 66675 h 124166"/>
              <a:gd name="connsiteX1" fmla="*/ 247650 w 2900363"/>
              <a:gd name="connsiteY1" fmla="*/ 14287 h 124166"/>
              <a:gd name="connsiteX2" fmla="*/ 366713 w 2900363"/>
              <a:gd name="connsiteY2" fmla="*/ 66675 h 124166"/>
              <a:gd name="connsiteX3" fmla="*/ 538163 w 2900363"/>
              <a:gd name="connsiteY3" fmla="*/ 61912 h 124166"/>
              <a:gd name="connsiteX4" fmla="*/ 895350 w 2900363"/>
              <a:gd name="connsiteY4" fmla="*/ 0 h 124166"/>
              <a:gd name="connsiteX5" fmla="*/ 1128713 w 2900363"/>
              <a:gd name="connsiteY5" fmla="*/ 61912 h 124166"/>
              <a:gd name="connsiteX6" fmla="*/ 1266825 w 2900363"/>
              <a:gd name="connsiteY6" fmla="*/ 123825 h 124166"/>
              <a:gd name="connsiteX7" fmla="*/ 1552575 w 2900363"/>
              <a:gd name="connsiteY7" fmla="*/ 85725 h 124166"/>
              <a:gd name="connsiteX8" fmla="*/ 1695450 w 2900363"/>
              <a:gd name="connsiteY8" fmla="*/ 61912 h 124166"/>
              <a:gd name="connsiteX9" fmla="*/ 1890713 w 2900363"/>
              <a:gd name="connsiteY9" fmla="*/ 114300 h 124166"/>
              <a:gd name="connsiteX10" fmla="*/ 2205038 w 2900363"/>
              <a:gd name="connsiteY10" fmla="*/ 100012 h 124166"/>
              <a:gd name="connsiteX11" fmla="*/ 2424113 w 2900363"/>
              <a:gd name="connsiteY11" fmla="*/ 61912 h 124166"/>
              <a:gd name="connsiteX12" fmla="*/ 2605088 w 2900363"/>
              <a:gd name="connsiteY12" fmla="*/ 109537 h 124166"/>
              <a:gd name="connsiteX13" fmla="*/ 2900363 w 2900363"/>
              <a:gd name="connsiteY13" fmla="*/ 100012 h 12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00363" h="124166">
                <a:moveTo>
                  <a:pt x="0" y="66675"/>
                </a:moveTo>
                <a:cubicBezTo>
                  <a:pt x="93265" y="40481"/>
                  <a:pt x="186531" y="14287"/>
                  <a:pt x="247650" y="14287"/>
                </a:cubicBezTo>
                <a:cubicBezTo>
                  <a:pt x="308769" y="14287"/>
                  <a:pt x="318294" y="58738"/>
                  <a:pt x="366713" y="66675"/>
                </a:cubicBezTo>
                <a:cubicBezTo>
                  <a:pt x="415132" y="74612"/>
                  <a:pt x="450057" y="73024"/>
                  <a:pt x="538163" y="61912"/>
                </a:cubicBezTo>
                <a:cubicBezTo>
                  <a:pt x="626269" y="50800"/>
                  <a:pt x="796925" y="0"/>
                  <a:pt x="895350" y="0"/>
                </a:cubicBezTo>
                <a:cubicBezTo>
                  <a:pt x="993775" y="0"/>
                  <a:pt x="1066801" y="41275"/>
                  <a:pt x="1128713" y="61912"/>
                </a:cubicBezTo>
                <a:cubicBezTo>
                  <a:pt x="1190625" y="82549"/>
                  <a:pt x="1196181" y="119856"/>
                  <a:pt x="1266825" y="123825"/>
                </a:cubicBezTo>
                <a:cubicBezTo>
                  <a:pt x="1337469" y="127794"/>
                  <a:pt x="1481138" y="96044"/>
                  <a:pt x="1552575" y="85725"/>
                </a:cubicBezTo>
                <a:cubicBezTo>
                  <a:pt x="1624012" y="75406"/>
                  <a:pt x="1639094" y="57150"/>
                  <a:pt x="1695450" y="61912"/>
                </a:cubicBezTo>
                <a:cubicBezTo>
                  <a:pt x="1751806" y="66674"/>
                  <a:pt x="1805782" y="107950"/>
                  <a:pt x="1890713" y="114300"/>
                </a:cubicBezTo>
                <a:cubicBezTo>
                  <a:pt x="1975644" y="120650"/>
                  <a:pt x="2116138" y="108743"/>
                  <a:pt x="2205038" y="100012"/>
                </a:cubicBezTo>
                <a:cubicBezTo>
                  <a:pt x="2293938" y="91281"/>
                  <a:pt x="2357438" y="60325"/>
                  <a:pt x="2424113" y="61912"/>
                </a:cubicBezTo>
                <a:cubicBezTo>
                  <a:pt x="2490788" y="63499"/>
                  <a:pt x="2525713" y="103187"/>
                  <a:pt x="2605088" y="109537"/>
                </a:cubicBezTo>
                <a:cubicBezTo>
                  <a:pt x="2684463" y="115887"/>
                  <a:pt x="2792413" y="107949"/>
                  <a:pt x="2900363" y="100012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4716A93C-AB83-44B1-872D-9A8AF6F21264}"/>
              </a:ext>
            </a:extLst>
          </p:cNvPr>
          <p:cNvSpPr/>
          <p:nvPr/>
        </p:nvSpPr>
        <p:spPr>
          <a:xfrm>
            <a:off x="868369" y="5280594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F9BA4324-6C95-410B-BF8A-5F01B5A6A03E}"/>
              </a:ext>
            </a:extLst>
          </p:cNvPr>
          <p:cNvSpPr/>
          <p:nvPr/>
        </p:nvSpPr>
        <p:spPr>
          <a:xfrm>
            <a:off x="5782492" y="5263815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AA0804C-847D-4D03-8FC3-D93B69E2166A}"/>
              </a:ext>
            </a:extLst>
          </p:cNvPr>
          <p:cNvSpPr/>
          <p:nvPr/>
        </p:nvSpPr>
        <p:spPr>
          <a:xfrm>
            <a:off x="1285015" y="5271558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0C9D73B-73AB-4C57-8319-5CDAFA13FD97}"/>
              </a:ext>
            </a:extLst>
          </p:cNvPr>
          <p:cNvSpPr/>
          <p:nvPr/>
        </p:nvSpPr>
        <p:spPr>
          <a:xfrm>
            <a:off x="1279190" y="5538514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DC149B-60D8-4608-9682-B494FC1F535B}"/>
              </a:ext>
            </a:extLst>
          </p:cNvPr>
          <p:cNvSpPr/>
          <p:nvPr/>
        </p:nvSpPr>
        <p:spPr>
          <a:xfrm>
            <a:off x="2267848" y="5274125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BDA59D-7886-44F5-A292-AD37731F48B0}"/>
              </a:ext>
            </a:extLst>
          </p:cNvPr>
          <p:cNvSpPr/>
          <p:nvPr/>
        </p:nvSpPr>
        <p:spPr>
          <a:xfrm>
            <a:off x="2863641" y="5246333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263BA23-442A-48A7-967F-68C7F8B73E29}"/>
              </a:ext>
            </a:extLst>
          </p:cNvPr>
          <p:cNvSpPr/>
          <p:nvPr/>
        </p:nvSpPr>
        <p:spPr>
          <a:xfrm>
            <a:off x="4143999" y="5275647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435A59B-ED49-4063-BF25-6BF6F59ADA4A}"/>
              </a:ext>
            </a:extLst>
          </p:cNvPr>
          <p:cNvSpPr/>
          <p:nvPr/>
        </p:nvSpPr>
        <p:spPr>
          <a:xfrm>
            <a:off x="4691795" y="5279226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5D6FD6-929D-4D75-B507-8210A3BF55EE}"/>
              </a:ext>
            </a:extLst>
          </p:cNvPr>
          <p:cNvSpPr/>
          <p:nvPr/>
        </p:nvSpPr>
        <p:spPr>
          <a:xfrm>
            <a:off x="5613300" y="5280594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CEFBF14-2EEA-4E99-B69F-607618EAE65E}"/>
              </a:ext>
            </a:extLst>
          </p:cNvPr>
          <p:cNvSpPr/>
          <p:nvPr/>
        </p:nvSpPr>
        <p:spPr>
          <a:xfrm>
            <a:off x="5613301" y="5565869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97" name="Cylinder 26">
            <a:extLst>
              <a:ext uri="{FF2B5EF4-FFF2-40B4-BE49-F238E27FC236}">
                <a16:creationId xmlns:a16="http://schemas.microsoft.com/office/drawing/2014/main" id="{56AE374A-BAF5-4BF4-B83E-A0858DDA4A64}"/>
              </a:ext>
            </a:extLst>
          </p:cNvPr>
          <p:cNvSpPr/>
          <p:nvPr/>
        </p:nvSpPr>
        <p:spPr>
          <a:xfrm>
            <a:off x="864325" y="2350488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98" name="Cylinder 26">
            <a:extLst>
              <a:ext uri="{FF2B5EF4-FFF2-40B4-BE49-F238E27FC236}">
                <a16:creationId xmlns:a16="http://schemas.microsoft.com/office/drawing/2014/main" id="{C1904E8D-7E4C-4859-9263-02F96D34201B}"/>
              </a:ext>
            </a:extLst>
          </p:cNvPr>
          <p:cNvSpPr/>
          <p:nvPr/>
        </p:nvSpPr>
        <p:spPr>
          <a:xfrm>
            <a:off x="2459171" y="2345297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99" name="Cylinder 26">
            <a:extLst>
              <a:ext uri="{FF2B5EF4-FFF2-40B4-BE49-F238E27FC236}">
                <a16:creationId xmlns:a16="http://schemas.microsoft.com/office/drawing/2014/main" id="{DE0DCFC0-FB9C-4B61-A236-7ABD5F2DE73C}"/>
              </a:ext>
            </a:extLst>
          </p:cNvPr>
          <p:cNvSpPr/>
          <p:nvPr/>
        </p:nvSpPr>
        <p:spPr>
          <a:xfrm>
            <a:off x="4274764" y="2349848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100" name="Cylinder 26">
            <a:extLst>
              <a:ext uri="{FF2B5EF4-FFF2-40B4-BE49-F238E27FC236}">
                <a16:creationId xmlns:a16="http://schemas.microsoft.com/office/drawing/2014/main" id="{E1CFF239-1D0A-4698-8FCE-93FA9821CDF8}"/>
              </a:ext>
            </a:extLst>
          </p:cNvPr>
          <p:cNvSpPr/>
          <p:nvPr/>
        </p:nvSpPr>
        <p:spPr>
          <a:xfrm>
            <a:off x="5780819" y="2343623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66F875E7-231D-4075-A705-6854A1589C8F}"/>
              </a:ext>
            </a:extLst>
          </p:cNvPr>
          <p:cNvSpPr/>
          <p:nvPr/>
        </p:nvSpPr>
        <p:spPr>
          <a:xfrm>
            <a:off x="4776114" y="5010721"/>
            <a:ext cx="994885" cy="135230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9050">
            <a:solidFill>
              <a:srgbClr val="13DD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2" name="Freeform 31">
            <a:extLst>
              <a:ext uri="{FF2B5EF4-FFF2-40B4-BE49-F238E27FC236}">
                <a16:creationId xmlns:a16="http://schemas.microsoft.com/office/drawing/2014/main" id="{2644D422-95EF-4AAA-9D5C-B672979628BB}"/>
              </a:ext>
            </a:extLst>
          </p:cNvPr>
          <p:cNvSpPr/>
          <p:nvPr/>
        </p:nvSpPr>
        <p:spPr>
          <a:xfrm>
            <a:off x="3151220" y="5072677"/>
            <a:ext cx="994885" cy="135230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3" name="Freeform 31">
            <a:extLst>
              <a:ext uri="{FF2B5EF4-FFF2-40B4-BE49-F238E27FC236}">
                <a16:creationId xmlns:a16="http://schemas.microsoft.com/office/drawing/2014/main" id="{012B31D8-34C4-4B73-AFB0-7C8F944B9FAD}"/>
              </a:ext>
            </a:extLst>
          </p:cNvPr>
          <p:cNvSpPr/>
          <p:nvPr/>
        </p:nvSpPr>
        <p:spPr>
          <a:xfrm>
            <a:off x="1436785" y="5066545"/>
            <a:ext cx="994885" cy="135230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4" name="Freeform 31">
            <a:extLst>
              <a:ext uri="{FF2B5EF4-FFF2-40B4-BE49-F238E27FC236}">
                <a16:creationId xmlns:a16="http://schemas.microsoft.com/office/drawing/2014/main" id="{14FCD2C2-E3F4-4D65-B025-B8BA22E2B1C9}"/>
              </a:ext>
            </a:extLst>
          </p:cNvPr>
          <p:cNvSpPr/>
          <p:nvPr/>
        </p:nvSpPr>
        <p:spPr>
          <a:xfrm>
            <a:off x="3061828" y="5718672"/>
            <a:ext cx="994885" cy="135230"/>
          </a:xfrm>
          <a:custGeom>
            <a:avLst/>
            <a:gdLst>
              <a:gd name="connsiteX0" fmla="*/ 0 w 3002691"/>
              <a:gd name="connsiteY0" fmla="*/ 803224 h 827953"/>
              <a:gd name="connsiteX1" fmla="*/ 98854 w 3002691"/>
              <a:gd name="connsiteY1" fmla="*/ 24748 h 827953"/>
              <a:gd name="connsiteX2" fmla="*/ 271848 w 3002691"/>
              <a:gd name="connsiteY2" fmla="*/ 827938 h 827953"/>
              <a:gd name="connsiteX3" fmla="*/ 420129 w 3002691"/>
              <a:gd name="connsiteY3" fmla="*/ 35 h 827953"/>
              <a:gd name="connsiteX4" fmla="*/ 556054 w 3002691"/>
              <a:gd name="connsiteY4" fmla="*/ 790867 h 827953"/>
              <a:gd name="connsiteX5" fmla="*/ 704335 w 3002691"/>
              <a:gd name="connsiteY5" fmla="*/ 24748 h 827953"/>
              <a:gd name="connsiteX6" fmla="*/ 864973 w 3002691"/>
              <a:gd name="connsiteY6" fmla="*/ 790867 h 827953"/>
              <a:gd name="connsiteX7" fmla="*/ 1025610 w 3002691"/>
              <a:gd name="connsiteY7" fmla="*/ 12392 h 827953"/>
              <a:gd name="connsiteX8" fmla="*/ 1161535 w 3002691"/>
              <a:gd name="connsiteY8" fmla="*/ 815581 h 827953"/>
              <a:gd name="connsiteX9" fmla="*/ 1309816 w 3002691"/>
              <a:gd name="connsiteY9" fmla="*/ 37105 h 827953"/>
              <a:gd name="connsiteX10" fmla="*/ 1470454 w 3002691"/>
              <a:gd name="connsiteY10" fmla="*/ 803224 h 827953"/>
              <a:gd name="connsiteX11" fmla="*/ 1618735 w 3002691"/>
              <a:gd name="connsiteY11" fmla="*/ 24748 h 827953"/>
              <a:gd name="connsiteX12" fmla="*/ 1791729 w 3002691"/>
              <a:gd name="connsiteY12" fmla="*/ 803224 h 827953"/>
              <a:gd name="connsiteX13" fmla="*/ 1927654 w 3002691"/>
              <a:gd name="connsiteY13" fmla="*/ 24748 h 827953"/>
              <a:gd name="connsiteX14" fmla="*/ 2088291 w 3002691"/>
              <a:gd name="connsiteY14" fmla="*/ 790867 h 827953"/>
              <a:gd name="connsiteX15" fmla="*/ 2248929 w 3002691"/>
              <a:gd name="connsiteY15" fmla="*/ 12392 h 827953"/>
              <a:gd name="connsiteX16" fmla="*/ 2384854 w 3002691"/>
              <a:gd name="connsiteY16" fmla="*/ 790867 h 827953"/>
              <a:gd name="connsiteX17" fmla="*/ 2545491 w 3002691"/>
              <a:gd name="connsiteY17" fmla="*/ 24748 h 827953"/>
              <a:gd name="connsiteX18" fmla="*/ 2693773 w 3002691"/>
              <a:gd name="connsiteY18" fmla="*/ 803224 h 827953"/>
              <a:gd name="connsiteX19" fmla="*/ 2866767 w 3002691"/>
              <a:gd name="connsiteY19" fmla="*/ 37105 h 827953"/>
              <a:gd name="connsiteX20" fmla="*/ 3002691 w 3002691"/>
              <a:gd name="connsiteY20" fmla="*/ 778511 h 827953"/>
              <a:gd name="connsiteX21" fmla="*/ 3002691 w 3002691"/>
              <a:gd name="connsiteY21" fmla="*/ 778511 h 82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02691" h="827953">
                <a:moveTo>
                  <a:pt x="0" y="803224"/>
                </a:moveTo>
                <a:cubicBezTo>
                  <a:pt x="26773" y="411926"/>
                  <a:pt x="53546" y="20629"/>
                  <a:pt x="98854" y="24748"/>
                </a:cubicBezTo>
                <a:cubicBezTo>
                  <a:pt x="144162" y="28867"/>
                  <a:pt x="218302" y="832057"/>
                  <a:pt x="271848" y="827938"/>
                </a:cubicBezTo>
                <a:cubicBezTo>
                  <a:pt x="325394" y="823819"/>
                  <a:pt x="372761" y="6213"/>
                  <a:pt x="420129" y="35"/>
                </a:cubicBezTo>
                <a:cubicBezTo>
                  <a:pt x="467497" y="-6143"/>
                  <a:pt x="508686" y="786748"/>
                  <a:pt x="556054" y="790867"/>
                </a:cubicBezTo>
                <a:cubicBezTo>
                  <a:pt x="603422" y="794986"/>
                  <a:pt x="652849" y="24748"/>
                  <a:pt x="704335" y="24748"/>
                </a:cubicBezTo>
                <a:cubicBezTo>
                  <a:pt x="755821" y="24748"/>
                  <a:pt x="811427" y="792926"/>
                  <a:pt x="864973" y="790867"/>
                </a:cubicBezTo>
                <a:cubicBezTo>
                  <a:pt x="918519" y="788808"/>
                  <a:pt x="976183" y="8273"/>
                  <a:pt x="1025610" y="12392"/>
                </a:cubicBezTo>
                <a:cubicBezTo>
                  <a:pt x="1075037" y="16511"/>
                  <a:pt x="1114167" y="811462"/>
                  <a:pt x="1161535" y="815581"/>
                </a:cubicBezTo>
                <a:cubicBezTo>
                  <a:pt x="1208903" y="819700"/>
                  <a:pt x="1258330" y="39164"/>
                  <a:pt x="1309816" y="37105"/>
                </a:cubicBezTo>
                <a:cubicBezTo>
                  <a:pt x="1361302" y="35046"/>
                  <a:pt x="1418968" y="805283"/>
                  <a:pt x="1470454" y="803224"/>
                </a:cubicBezTo>
                <a:cubicBezTo>
                  <a:pt x="1521940" y="801165"/>
                  <a:pt x="1565189" y="24748"/>
                  <a:pt x="1618735" y="24748"/>
                </a:cubicBezTo>
                <a:cubicBezTo>
                  <a:pt x="1672281" y="24748"/>
                  <a:pt x="1740243" y="803224"/>
                  <a:pt x="1791729" y="803224"/>
                </a:cubicBezTo>
                <a:cubicBezTo>
                  <a:pt x="1843215" y="803224"/>
                  <a:pt x="1878227" y="26807"/>
                  <a:pt x="1927654" y="24748"/>
                </a:cubicBezTo>
                <a:cubicBezTo>
                  <a:pt x="1977081" y="22689"/>
                  <a:pt x="2034745" y="792926"/>
                  <a:pt x="2088291" y="790867"/>
                </a:cubicBezTo>
                <a:cubicBezTo>
                  <a:pt x="2141837" y="788808"/>
                  <a:pt x="2199502" y="12392"/>
                  <a:pt x="2248929" y="12392"/>
                </a:cubicBezTo>
                <a:cubicBezTo>
                  <a:pt x="2298356" y="12392"/>
                  <a:pt x="2335427" y="788808"/>
                  <a:pt x="2384854" y="790867"/>
                </a:cubicBezTo>
                <a:cubicBezTo>
                  <a:pt x="2434281" y="792926"/>
                  <a:pt x="2494005" y="22689"/>
                  <a:pt x="2545491" y="24748"/>
                </a:cubicBezTo>
                <a:cubicBezTo>
                  <a:pt x="2596977" y="26807"/>
                  <a:pt x="2640227" y="801165"/>
                  <a:pt x="2693773" y="803224"/>
                </a:cubicBezTo>
                <a:cubicBezTo>
                  <a:pt x="2747319" y="805283"/>
                  <a:pt x="2815281" y="41224"/>
                  <a:pt x="2866767" y="37105"/>
                </a:cubicBezTo>
                <a:cubicBezTo>
                  <a:pt x="2918253" y="32986"/>
                  <a:pt x="3002691" y="778511"/>
                  <a:pt x="3002691" y="778511"/>
                </a:cubicBezTo>
                <a:lnTo>
                  <a:pt x="3002691" y="778511"/>
                </a:lnTo>
              </a:path>
            </a:pathLst>
          </a:custGeom>
          <a:noFill/>
          <a:ln w="19050">
            <a:solidFill>
              <a:srgbClr val="9B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3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51"/>
    </mc:Choice>
    <mc:Fallback xmlns="">
      <p:transition spd="slow" advTm="5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4" grpId="0" animBg="1"/>
      <p:bldP spid="68" grpId="0" animBg="1"/>
      <p:bldP spid="69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5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9">
            <a:extLst>
              <a:ext uri="{FF2B5EF4-FFF2-40B4-BE49-F238E27FC236}">
                <a16:creationId xmlns:a16="http://schemas.microsoft.com/office/drawing/2014/main" id="{258F5827-3B47-1C4A-9B87-52C266CC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501650"/>
            <a:ext cx="11142224" cy="707319"/>
          </a:xfrm>
        </p:spPr>
        <p:txBody>
          <a:bodyPr>
            <a:no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Problem: fiber cuts are common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at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scale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3377D-A9EF-124A-869C-C536D9E5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EF075-D794-45D5-A883-AFC892B2B3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UPDATE--Services restored following cut cables in Minot">
            <a:extLst>
              <a:ext uri="{FF2B5EF4-FFF2-40B4-BE49-F238E27FC236}">
                <a16:creationId xmlns:a16="http://schemas.microsoft.com/office/drawing/2014/main" id="{F43650CE-02D1-8940-8432-FDB6922A5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30663" y="4065835"/>
            <a:ext cx="5536747" cy="254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creen Recording 2021-06-07 at 08.14.24" descr="Screen Recording 2021-06-07 at 08.14.24">
            <a:hlinkClick r:id="" action="ppaction://media"/>
            <a:extLst>
              <a:ext uri="{FF2B5EF4-FFF2-40B4-BE49-F238E27FC236}">
                <a16:creationId xmlns:a16="http://schemas.microsoft.com/office/drawing/2014/main" id="{D78B9214-13D8-8A42-9D50-C3F044B5F9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88.4632" end="4550.635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0664" y="1463194"/>
            <a:ext cx="5536746" cy="249442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B4E15FB-F935-2D47-86A4-308105AAD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075" y="1463194"/>
            <a:ext cx="3753096" cy="51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F6E31-69E9-4BAC-8B52-58830A4D1CA2}"/>
              </a:ext>
            </a:extLst>
          </p:cNvPr>
          <p:cNvSpPr txBox="1"/>
          <p:nvPr/>
        </p:nvSpPr>
        <p:spPr>
          <a:xfrm>
            <a:off x="1127022" y="6348740"/>
            <a:ext cx="3469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http://users.ece.utexas.edu/~kwasinski/ikegrid.html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B5C0F9-B412-E74F-B39F-A6734A9ABBC9}"/>
              </a:ext>
            </a:extLst>
          </p:cNvPr>
          <p:cNvSpPr/>
          <p:nvPr/>
        </p:nvSpPr>
        <p:spPr>
          <a:xfrm>
            <a:off x="7165058" y="6212165"/>
            <a:ext cx="35681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www.kfyrtv.com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/content/news/Cut-cables-in-Minot-leads-to-Internet-outage-570098031.html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E52DE0-A193-5E45-B9E2-F46B14F35E87}"/>
              </a:ext>
            </a:extLst>
          </p:cNvPr>
          <p:cNvSpPr/>
          <p:nvPr/>
        </p:nvSpPr>
        <p:spPr>
          <a:xfrm>
            <a:off x="7303751" y="3696004"/>
            <a:ext cx="30636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www.youtube.com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watch?v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=VVJlKJi9FWU</a:t>
            </a:r>
          </a:p>
        </p:txBody>
      </p:sp>
    </p:spTree>
    <p:extLst>
      <p:ext uri="{BB962C8B-B14F-4D97-AF65-F5344CB8AC3E}">
        <p14:creationId xmlns:p14="http://schemas.microsoft.com/office/powerpoint/2010/main" val="45973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2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/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8C54-C77F-4383-A644-3F2C59AC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298206"/>
            <a:ext cx="11625942" cy="980723"/>
          </a:xfrm>
        </p:spPr>
        <p:txBody>
          <a:bodyPr>
            <a:norm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Fiber cuts take down several </a:t>
            </a:r>
            <a:r>
              <a:rPr lang="en-U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Tbps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IP</a:t>
            </a:r>
            <a:r>
              <a:rPr lang="zh-CN" alt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capacity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44BA31-B793-48A7-800E-97E9EB5F4DF3}"/>
              </a:ext>
            </a:extLst>
          </p:cNvPr>
          <p:cNvSpPr txBox="1">
            <a:spLocks/>
          </p:cNvSpPr>
          <p:nvPr/>
        </p:nvSpPr>
        <p:spPr>
          <a:xfrm>
            <a:off x="898309" y="4348861"/>
            <a:ext cx="4794954" cy="1875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985EFD-9B67-4C4B-9B1D-7991BF9236B3}"/>
              </a:ext>
            </a:extLst>
          </p:cNvPr>
          <p:cNvGraphicFramePr/>
          <p:nvPr/>
        </p:nvGraphicFramePr>
        <p:xfrm>
          <a:off x="566058" y="1454944"/>
          <a:ext cx="10736942" cy="5266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DA5AA0-4D2D-4027-AA65-F7ACBDBA47B6}"/>
              </a:ext>
            </a:extLst>
          </p:cNvPr>
          <p:cNvSpPr txBox="1"/>
          <p:nvPr/>
        </p:nvSpPr>
        <p:spPr>
          <a:xfrm>
            <a:off x="1727720" y="5993160"/>
            <a:ext cx="1046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9/2017	</a:t>
            </a:r>
            <a:r>
              <a:rPr lang="zh-CN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12/2017  </a:t>
            </a:r>
            <a:r>
              <a:rPr lang="zh-CN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3/2018     </a:t>
            </a:r>
            <a:r>
              <a:rPr lang="zh-CN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6/2018   </a:t>
            </a:r>
            <a:r>
              <a:rPr lang="zh-CN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9/2018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86DB9-5B7C-4963-8042-6C4E83B53A51}"/>
              </a:ext>
            </a:extLst>
          </p:cNvPr>
          <p:cNvGrpSpPr/>
          <p:nvPr/>
        </p:nvGrpSpPr>
        <p:grpSpPr>
          <a:xfrm>
            <a:off x="6746788" y="1635125"/>
            <a:ext cx="4372397" cy="1930942"/>
            <a:chOff x="8805602" y="-1"/>
            <a:chExt cx="3065556" cy="1519449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40B2E787-1EA1-48B3-A8C2-77BC214BB95F}"/>
                </a:ext>
              </a:extLst>
            </p:cNvPr>
            <p:cNvGraphicFramePr/>
            <p:nvPr/>
          </p:nvGraphicFramePr>
          <p:xfrm>
            <a:off x="8805602" y="-1"/>
            <a:ext cx="3065556" cy="15194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35AFC4-F74F-46F2-9F51-D26B03766FE1}"/>
                </a:ext>
              </a:extLst>
            </p:cNvPr>
            <p:cNvSpPr txBox="1"/>
            <p:nvPr/>
          </p:nvSpPr>
          <p:spPr>
            <a:xfrm>
              <a:off x="9568432" y="1121909"/>
              <a:ext cx="2302726" cy="36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9</a:t>
              </a:r>
              <a:r>
                <a:rPr kumimoji="0" lang="en-US" sz="240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am               6pm     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18886008-949C-420C-8F13-6FBC37FCA10A}"/>
                </a:ext>
              </a:extLst>
            </p:cNvPr>
            <p:cNvSpPr/>
            <p:nvPr/>
          </p:nvSpPr>
          <p:spPr>
            <a:xfrm rot="16200000">
              <a:off x="10319549" y="175789"/>
              <a:ext cx="316883" cy="1513264"/>
            </a:xfrm>
            <a:prstGeom prst="rightBrace">
              <a:avLst>
                <a:gd name="adj1" fmla="val 47195"/>
                <a:gd name="adj2" fmla="val 49179"/>
              </a:avLst>
            </a:prstGeom>
            <a:noFill/>
            <a:ln w="285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D64DF5-0849-458D-A6BA-ABDA01B3B9B1}"/>
                </a:ext>
              </a:extLst>
            </p:cNvPr>
            <p:cNvSpPr txBox="1"/>
            <p:nvPr/>
          </p:nvSpPr>
          <p:spPr>
            <a:xfrm>
              <a:off x="10025976" y="319919"/>
              <a:ext cx="1181670" cy="36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9</a:t>
              </a:r>
              <a:r>
                <a:rPr kumimoji="0" lang="en-US" sz="240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hours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71B1EF3-5234-407A-AE62-516D6EB83967}"/>
              </a:ext>
            </a:extLst>
          </p:cNvPr>
          <p:cNvSpPr/>
          <p:nvPr/>
        </p:nvSpPr>
        <p:spPr>
          <a:xfrm>
            <a:off x="5487222" y="2679857"/>
            <a:ext cx="481263" cy="352032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94DF5-0214-43C9-A891-206E0085793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968485" y="2855873"/>
            <a:ext cx="708724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ED6D07-4967-1F42-9F08-A8C4A0D17ABB}"/>
              </a:ext>
            </a:extLst>
          </p:cNvPr>
          <p:cNvGrpSpPr/>
          <p:nvPr/>
        </p:nvGrpSpPr>
        <p:grpSpPr>
          <a:xfrm>
            <a:off x="2341149" y="1799779"/>
            <a:ext cx="3715748" cy="777753"/>
            <a:chOff x="2341149" y="1799779"/>
            <a:chExt cx="3715748" cy="77775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22EEED-69AA-498A-94B9-7DA05FEF2E13}"/>
                </a:ext>
              </a:extLst>
            </p:cNvPr>
            <p:cNvGrpSpPr/>
            <p:nvPr/>
          </p:nvGrpSpPr>
          <p:grpSpPr>
            <a:xfrm>
              <a:off x="2341149" y="1799783"/>
              <a:ext cx="2849034" cy="777749"/>
              <a:chOff x="2151529" y="2067975"/>
              <a:chExt cx="2699432" cy="43872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41BA748-53D3-4D1A-87BB-2B784CF7237C}"/>
                  </a:ext>
                </a:extLst>
              </p:cNvPr>
              <p:cNvSpPr/>
              <p:nvPr/>
            </p:nvSpPr>
            <p:spPr>
              <a:xfrm>
                <a:off x="2151529" y="2278298"/>
                <a:ext cx="1776182" cy="2284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308D7D-5E11-4629-9602-9932046BABBB}"/>
                  </a:ext>
                </a:extLst>
              </p:cNvPr>
              <p:cNvSpPr/>
              <p:nvPr/>
            </p:nvSpPr>
            <p:spPr>
              <a:xfrm>
                <a:off x="4050872" y="2067975"/>
                <a:ext cx="800088" cy="210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6E6CC1A-D0EC-421D-BABC-F0D71535FF5B}"/>
                  </a:ext>
                </a:extLst>
              </p:cNvPr>
              <p:cNvSpPr/>
              <p:nvPr/>
            </p:nvSpPr>
            <p:spPr>
              <a:xfrm>
                <a:off x="4050874" y="2278298"/>
                <a:ext cx="800087" cy="228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41BAEB-9532-0849-9D50-E26ACF8520C4}"/>
                </a:ext>
              </a:extLst>
            </p:cNvPr>
            <p:cNvSpPr/>
            <p:nvPr/>
          </p:nvSpPr>
          <p:spPr>
            <a:xfrm>
              <a:off x="5212467" y="1799779"/>
              <a:ext cx="844429" cy="372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CA9B05-497F-CD43-B624-87BB3E068140}"/>
                </a:ext>
              </a:extLst>
            </p:cNvPr>
            <p:cNvSpPr/>
            <p:nvPr/>
          </p:nvSpPr>
          <p:spPr>
            <a:xfrm>
              <a:off x="5212468" y="2172629"/>
              <a:ext cx="844429" cy="404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5E1F0DD7-19CE-4461-ADD6-E23234C2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D296F0-BDB0-4D4B-951F-C7FD252B549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52CA9D-3740-462F-9DB6-67CC9A710494}"/>
              </a:ext>
            </a:extLst>
          </p:cNvPr>
          <p:cNvSpPr/>
          <p:nvPr/>
        </p:nvSpPr>
        <p:spPr>
          <a:xfrm>
            <a:off x="2352291" y="1800716"/>
            <a:ext cx="1874618" cy="404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367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61"/>
    </mc:Choice>
    <mc:Fallback xmlns="">
      <p:transition spd="slow" advTm="6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6" grpId="0"/>
      <p:bldP spid="12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9">
            <a:extLst>
              <a:ext uri="{FF2B5EF4-FFF2-40B4-BE49-F238E27FC236}">
                <a16:creationId xmlns:a16="http://schemas.microsoft.com/office/drawing/2014/main" id="{6508E748-F93A-DB4A-A711-3CE03A46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09" y="224837"/>
            <a:ext cx="11647991" cy="110748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State-of-the-art approach to cope with fiber cuts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03E6E0-C327-EF4C-88FE-166F9CC78F76}"/>
              </a:ext>
            </a:extLst>
          </p:cNvPr>
          <p:cNvSpPr txBox="1"/>
          <p:nvPr/>
        </p:nvSpPr>
        <p:spPr>
          <a:xfrm>
            <a:off x="4435307" y="2924634"/>
            <a:ext cx="178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B6EB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IP1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9B6E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C2D7C8-92FE-724F-8756-4D5245F4AB21}"/>
              </a:ext>
            </a:extLst>
          </p:cNvPr>
          <p:cNvSpPr txBox="1"/>
          <p:nvPr/>
        </p:nvSpPr>
        <p:spPr>
          <a:xfrm>
            <a:off x="4016231" y="3415698"/>
            <a:ext cx="171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Backup IP</a:t>
            </a:r>
            <a:r>
              <a:rPr lang="en-US" sz="2000" dirty="0">
                <a:solidFill>
                  <a:srgbClr val="002060"/>
                </a:solidFill>
                <a:latin typeface="Calibri" panose="020F0502020204030204"/>
              </a:rPr>
              <a:t>1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745FA0-AF93-F946-A044-809095EA4E7F}"/>
              </a:ext>
            </a:extLst>
          </p:cNvPr>
          <p:cNvSpPr txBox="1"/>
          <p:nvPr/>
        </p:nvSpPr>
        <p:spPr>
          <a:xfrm>
            <a:off x="4514262" y="5593786"/>
            <a:ext cx="152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l-GR" sz="2000" dirty="0">
                <a:solidFill>
                  <a:srgbClr val="8D59B3"/>
                </a:solidFill>
              </a:rPr>
              <a:t>λ</a:t>
            </a:r>
            <a:r>
              <a:rPr lang="en-US" sz="2000" dirty="0">
                <a:solidFill>
                  <a:srgbClr val="8D59B3"/>
                </a:solidFill>
              </a:rPr>
              <a:t>1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8D59B3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D212CC8-0277-6647-8372-844A0A14ED9F}"/>
              </a:ext>
            </a:extLst>
          </p:cNvPr>
          <p:cNvSpPr txBox="1"/>
          <p:nvPr/>
        </p:nvSpPr>
        <p:spPr>
          <a:xfrm>
            <a:off x="4076451" y="6274004"/>
            <a:ext cx="135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</a:rPr>
              <a:t>Backup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lang="el-GR" sz="2000" dirty="0">
                <a:solidFill>
                  <a:srgbClr val="002060"/>
                </a:solidFill>
              </a:rPr>
              <a:t>λ</a:t>
            </a:r>
            <a:r>
              <a:rPr lang="en-US" sz="2000" dirty="0">
                <a:solidFill>
                  <a:srgbClr val="002060"/>
                </a:solidFill>
              </a:rPr>
              <a:t>1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0785ADA-515D-449F-9F84-ED457096A6A3}"/>
              </a:ext>
            </a:extLst>
          </p:cNvPr>
          <p:cNvSpPr txBox="1"/>
          <p:nvPr/>
        </p:nvSpPr>
        <p:spPr>
          <a:xfrm>
            <a:off x="250201" y="2221939"/>
            <a:ext cx="142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IP layer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62D443-8BAB-4098-8DEA-6661C4DC0810}"/>
              </a:ext>
            </a:extLst>
          </p:cNvPr>
          <p:cNvSpPr txBox="1"/>
          <p:nvPr/>
        </p:nvSpPr>
        <p:spPr>
          <a:xfrm>
            <a:off x="-68026" y="5201851"/>
            <a:ext cx="20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Optical layer</a:t>
            </a:r>
          </a:p>
        </p:txBody>
      </p:sp>
      <p:sp>
        <p:nvSpPr>
          <p:cNvPr id="87" name="Freeform 29">
            <a:extLst>
              <a:ext uri="{FF2B5EF4-FFF2-40B4-BE49-F238E27FC236}">
                <a16:creationId xmlns:a16="http://schemas.microsoft.com/office/drawing/2014/main" id="{AE7645BC-567B-42BB-AFB8-B717CA783AD7}"/>
              </a:ext>
            </a:extLst>
          </p:cNvPr>
          <p:cNvSpPr/>
          <p:nvPr/>
        </p:nvSpPr>
        <p:spPr>
          <a:xfrm>
            <a:off x="3972758" y="2518848"/>
            <a:ext cx="1472212" cy="52899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0" name="Freeform 30">
            <a:extLst>
              <a:ext uri="{FF2B5EF4-FFF2-40B4-BE49-F238E27FC236}">
                <a16:creationId xmlns:a16="http://schemas.microsoft.com/office/drawing/2014/main" id="{EEDABDFF-294C-4B5F-8159-08B1C364807B}"/>
              </a:ext>
            </a:extLst>
          </p:cNvPr>
          <p:cNvSpPr/>
          <p:nvPr/>
        </p:nvSpPr>
        <p:spPr>
          <a:xfrm>
            <a:off x="2275720" y="2718931"/>
            <a:ext cx="4888001" cy="233945"/>
          </a:xfrm>
          <a:custGeom>
            <a:avLst/>
            <a:gdLst>
              <a:gd name="connsiteX0" fmla="*/ 0 w 2872409"/>
              <a:gd name="connsiteY0" fmla="*/ 0 h 173497"/>
              <a:gd name="connsiteX1" fmla="*/ 308113 w 2872409"/>
              <a:gd name="connsiteY1" fmla="*/ 119270 h 173497"/>
              <a:gd name="connsiteX2" fmla="*/ 775252 w 2872409"/>
              <a:gd name="connsiteY2" fmla="*/ 168965 h 173497"/>
              <a:gd name="connsiteX3" fmla="*/ 1630017 w 2872409"/>
              <a:gd name="connsiteY3" fmla="*/ 168965 h 173497"/>
              <a:gd name="connsiteX4" fmla="*/ 2266122 w 2872409"/>
              <a:gd name="connsiteY4" fmla="*/ 149087 h 173497"/>
              <a:gd name="connsiteX5" fmla="*/ 2584174 w 2872409"/>
              <a:gd name="connsiteY5" fmla="*/ 119270 h 173497"/>
              <a:gd name="connsiteX6" fmla="*/ 2872409 w 2872409"/>
              <a:gd name="connsiteY6" fmla="*/ 9939 h 17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409" h="173497">
                <a:moveTo>
                  <a:pt x="0" y="0"/>
                </a:moveTo>
                <a:cubicBezTo>
                  <a:pt x="89452" y="45554"/>
                  <a:pt x="178904" y="91109"/>
                  <a:pt x="308113" y="119270"/>
                </a:cubicBezTo>
                <a:cubicBezTo>
                  <a:pt x="437322" y="147431"/>
                  <a:pt x="554935" y="160683"/>
                  <a:pt x="775252" y="168965"/>
                </a:cubicBezTo>
                <a:cubicBezTo>
                  <a:pt x="995569" y="177247"/>
                  <a:pt x="1381539" y="172278"/>
                  <a:pt x="1630017" y="168965"/>
                </a:cubicBezTo>
                <a:cubicBezTo>
                  <a:pt x="1878495" y="165652"/>
                  <a:pt x="2107096" y="157370"/>
                  <a:pt x="2266122" y="149087"/>
                </a:cubicBezTo>
                <a:cubicBezTo>
                  <a:pt x="2425148" y="140805"/>
                  <a:pt x="2483126" y="142461"/>
                  <a:pt x="2584174" y="119270"/>
                </a:cubicBezTo>
                <a:cubicBezTo>
                  <a:pt x="2685222" y="96079"/>
                  <a:pt x="2778815" y="53009"/>
                  <a:pt x="2872409" y="9939"/>
                </a:cubicBezTo>
              </a:path>
            </a:pathLst>
          </a:custGeom>
          <a:noFill/>
          <a:ln w="762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CD78617-07C8-41B3-A95D-B602C5D2D8A2}"/>
              </a:ext>
            </a:extLst>
          </p:cNvPr>
          <p:cNvGrpSpPr/>
          <p:nvPr/>
        </p:nvGrpSpPr>
        <p:grpSpPr>
          <a:xfrm>
            <a:off x="2483976" y="4730516"/>
            <a:ext cx="4466211" cy="1466850"/>
            <a:chOff x="540593" y="1804653"/>
            <a:chExt cx="2094575" cy="114689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4392AB2-4186-4661-9B80-D6451A153077}"/>
                    </a:ext>
                  </a:extLst>
                </p14:cNvPr>
                <p14:cNvContentPartPr/>
                <p14:nvPr/>
              </p14:nvContentPartPr>
              <p14:xfrm>
                <a:off x="1560332" y="1804653"/>
                <a:ext cx="466583" cy="405246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4392AB2-4186-4661-9B80-D6451A1530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4424" y="1794810"/>
                  <a:ext cx="478400" cy="424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90BD30B-EDE8-49F5-ACDB-A4E7413E6623}"/>
                    </a:ext>
                  </a:extLst>
                </p14:cNvPr>
                <p14:cNvContentPartPr/>
                <p14:nvPr/>
              </p14:nvContentPartPr>
              <p14:xfrm>
                <a:off x="1472833" y="2354434"/>
                <a:ext cx="554082" cy="597117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90BD30B-EDE8-49F5-ACDB-A4E7413E66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6926" y="2344585"/>
                  <a:ext cx="565727" cy="616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3052B1-1E7A-4B14-AB70-CD859A4191A8}"/>
                    </a:ext>
                  </a:extLst>
                </p14:cNvPr>
                <p14:cNvContentPartPr/>
                <p14:nvPr/>
              </p14:nvContentPartPr>
              <p14:xfrm>
                <a:off x="1182405" y="2468989"/>
                <a:ext cx="324139" cy="482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3052B1-1E7A-4B14-AB70-CD859A4191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6502" y="2459141"/>
                  <a:ext cx="335776" cy="502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9DC8FFE-07F7-4C9B-B8EA-382940ADF945}"/>
                    </a:ext>
                  </a:extLst>
                </p14:cNvPr>
                <p14:cNvContentPartPr/>
                <p14:nvPr/>
              </p14:nvContentPartPr>
              <p14:xfrm>
                <a:off x="1192677" y="1811961"/>
                <a:ext cx="367046" cy="405246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9DC8FFE-07F7-4C9B-B8EA-382940ADF9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6768" y="1802111"/>
                  <a:ext cx="378864" cy="424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B3BFCA9-6F26-4D1C-94C8-CC55940B8F56}"/>
                    </a:ext>
                  </a:extLst>
                </p14:cNvPr>
                <p14:cNvContentPartPr/>
                <p14:nvPr/>
              </p14:nvContentPartPr>
              <p14:xfrm>
                <a:off x="1084983" y="2329277"/>
                <a:ext cx="963407" cy="104166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F85F5F-BC35-6245-884B-C083ED9A1F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2382" y="2316662"/>
                  <a:ext cx="988608" cy="129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2448183-4549-4850-8872-52276A4E883B}"/>
                    </a:ext>
                  </a:extLst>
                </p14:cNvPr>
                <p14:cNvContentPartPr/>
                <p14:nvPr/>
              </p14:nvContentPartPr>
              <p14:xfrm>
                <a:off x="540593" y="2336359"/>
                <a:ext cx="544390" cy="53592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2448183-4549-4850-8872-52276A4E88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4685" y="2326538"/>
                  <a:ext cx="556206" cy="72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6BBC546-64D4-4860-A3F6-408EB9E9119C}"/>
                    </a:ext>
                  </a:extLst>
                </p14:cNvPr>
                <p14:cNvContentPartPr/>
                <p14:nvPr/>
              </p14:nvContentPartPr>
              <p14:xfrm>
                <a:off x="2139310" y="2354230"/>
                <a:ext cx="495858" cy="46994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6BBC546-64D4-4860-A3F6-408EB9E911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33391" y="2344440"/>
                  <a:ext cx="507527" cy="6629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0" name="Freeform 29">
            <a:extLst>
              <a:ext uri="{FF2B5EF4-FFF2-40B4-BE49-F238E27FC236}">
                <a16:creationId xmlns:a16="http://schemas.microsoft.com/office/drawing/2014/main" id="{900C69B2-FD10-42EF-9FA9-861BCD12358A}"/>
              </a:ext>
            </a:extLst>
          </p:cNvPr>
          <p:cNvSpPr/>
          <p:nvPr/>
        </p:nvSpPr>
        <p:spPr>
          <a:xfrm>
            <a:off x="2485650" y="2501587"/>
            <a:ext cx="1113608" cy="70160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1" name="Freeform 29">
            <a:extLst>
              <a:ext uri="{FF2B5EF4-FFF2-40B4-BE49-F238E27FC236}">
                <a16:creationId xmlns:a16="http://schemas.microsoft.com/office/drawing/2014/main" id="{C2B300DB-9E3F-4436-874B-5C8648D21389}"/>
              </a:ext>
            </a:extLst>
          </p:cNvPr>
          <p:cNvSpPr/>
          <p:nvPr/>
        </p:nvSpPr>
        <p:spPr>
          <a:xfrm>
            <a:off x="5881709" y="2514040"/>
            <a:ext cx="1068477" cy="57707"/>
          </a:xfrm>
          <a:custGeom>
            <a:avLst/>
            <a:gdLst>
              <a:gd name="connsiteX0" fmla="*/ 0 w 924128"/>
              <a:gd name="connsiteY0" fmla="*/ 0 h 0"/>
              <a:gd name="connsiteX1" fmla="*/ 924128 w 9241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4128">
                <a:moveTo>
                  <a:pt x="0" y="0"/>
                </a:moveTo>
                <a:lnTo>
                  <a:pt x="924128" y="0"/>
                </a:ln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4C917CA-E6B9-4098-A24B-BCC8488FE05F}"/>
              </a:ext>
            </a:extLst>
          </p:cNvPr>
          <p:cNvSpPr/>
          <p:nvPr/>
        </p:nvSpPr>
        <p:spPr>
          <a:xfrm>
            <a:off x="2678012" y="5261970"/>
            <a:ext cx="757532" cy="59006"/>
          </a:xfrm>
          <a:custGeom>
            <a:avLst/>
            <a:gdLst>
              <a:gd name="connsiteX0" fmla="*/ 0 w 581025"/>
              <a:gd name="connsiteY0" fmla="*/ 51704 h 61506"/>
              <a:gd name="connsiteX1" fmla="*/ 185737 w 581025"/>
              <a:gd name="connsiteY1" fmla="*/ 8841 h 61506"/>
              <a:gd name="connsiteX2" fmla="*/ 309562 w 581025"/>
              <a:gd name="connsiteY2" fmla="*/ 4079 h 61506"/>
              <a:gd name="connsiteX3" fmla="*/ 409575 w 581025"/>
              <a:gd name="connsiteY3" fmla="*/ 56466 h 61506"/>
              <a:gd name="connsiteX4" fmla="*/ 581025 w 581025"/>
              <a:gd name="connsiteY4" fmla="*/ 56466 h 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61506">
                <a:moveTo>
                  <a:pt x="0" y="51704"/>
                </a:moveTo>
                <a:cubicBezTo>
                  <a:pt x="67071" y="34241"/>
                  <a:pt x="134143" y="16778"/>
                  <a:pt x="185737" y="8841"/>
                </a:cubicBezTo>
                <a:cubicBezTo>
                  <a:pt x="237331" y="904"/>
                  <a:pt x="272256" y="-3859"/>
                  <a:pt x="309562" y="4079"/>
                </a:cubicBezTo>
                <a:cubicBezTo>
                  <a:pt x="346868" y="12017"/>
                  <a:pt x="364331" y="47735"/>
                  <a:pt x="409575" y="56466"/>
                </a:cubicBezTo>
                <a:cubicBezTo>
                  <a:pt x="454819" y="65197"/>
                  <a:pt x="517922" y="60831"/>
                  <a:pt x="581025" y="56466"/>
                </a:cubicBezTo>
              </a:path>
            </a:pathLst>
          </a:custGeom>
          <a:noFill/>
          <a:ln w="76200">
            <a:solidFill>
              <a:srgbClr val="FF7C8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4606624-1C19-45DA-9608-65D966C2E554}"/>
              </a:ext>
            </a:extLst>
          </p:cNvPr>
          <p:cNvSpPr/>
          <p:nvPr/>
        </p:nvSpPr>
        <p:spPr>
          <a:xfrm>
            <a:off x="4213895" y="5268708"/>
            <a:ext cx="1114736" cy="86194"/>
          </a:xfrm>
          <a:custGeom>
            <a:avLst/>
            <a:gdLst>
              <a:gd name="connsiteX0" fmla="*/ 0 w 719138"/>
              <a:gd name="connsiteY0" fmla="*/ 4762 h 86194"/>
              <a:gd name="connsiteX1" fmla="*/ 142875 w 719138"/>
              <a:gd name="connsiteY1" fmla="*/ 61912 h 86194"/>
              <a:gd name="connsiteX2" fmla="*/ 276225 w 719138"/>
              <a:gd name="connsiteY2" fmla="*/ 85725 h 86194"/>
              <a:gd name="connsiteX3" fmla="*/ 395288 w 719138"/>
              <a:gd name="connsiteY3" fmla="*/ 42862 h 86194"/>
              <a:gd name="connsiteX4" fmla="*/ 581025 w 719138"/>
              <a:gd name="connsiteY4" fmla="*/ 0 h 86194"/>
              <a:gd name="connsiteX5" fmla="*/ 719138 w 719138"/>
              <a:gd name="connsiteY5" fmla="*/ 42862 h 8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138" h="86194">
                <a:moveTo>
                  <a:pt x="0" y="4762"/>
                </a:moveTo>
                <a:cubicBezTo>
                  <a:pt x="48419" y="26590"/>
                  <a:pt x="96838" y="48418"/>
                  <a:pt x="142875" y="61912"/>
                </a:cubicBezTo>
                <a:cubicBezTo>
                  <a:pt x="188912" y="75406"/>
                  <a:pt x="234156" y="88900"/>
                  <a:pt x="276225" y="85725"/>
                </a:cubicBezTo>
                <a:cubicBezTo>
                  <a:pt x="318294" y="82550"/>
                  <a:pt x="344488" y="57149"/>
                  <a:pt x="395288" y="42862"/>
                </a:cubicBezTo>
                <a:cubicBezTo>
                  <a:pt x="446088" y="28575"/>
                  <a:pt x="527050" y="0"/>
                  <a:pt x="581025" y="0"/>
                </a:cubicBezTo>
                <a:cubicBezTo>
                  <a:pt x="635000" y="0"/>
                  <a:pt x="677069" y="21431"/>
                  <a:pt x="719138" y="42862"/>
                </a:cubicBezTo>
              </a:path>
            </a:pathLst>
          </a:custGeom>
          <a:noFill/>
          <a:ln w="76200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63C2ED0-2E84-459F-88B0-A0005C3B3765}"/>
              </a:ext>
            </a:extLst>
          </p:cNvPr>
          <p:cNvSpPr/>
          <p:nvPr/>
        </p:nvSpPr>
        <p:spPr>
          <a:xfrm>
            <a:off x="6060759" y="5268310"/>
            <a:ext cx="751515" cy="86592"/>
          </a:xfrm>
          <a:custGeom>
            <a:avLst/>
            <a:gdLst>
              <a:gd name="connsiteX0" fmla="*/ 0 w 647700"/>
              <a:gd name="connsiteY0" fmla="*/ 33699 h 54127"/>
              <a:gd name="connsiteX1" fmla="*/ 185738 w 647700"/>
              <a:gd name="connsiteY1" fmla="*/ 362 h 54127"/>
              <a:gd name="connsiteX2" fmla="*/ 352425 w 647700"/>
              <a:gd name="connsiteY2" fmla="*/ 52749 h 54127"/>
              <a:gd name="connsiteX3" fmla="*/ 552450 w 647700"/>
              <a:gd name="connsiteY3" fmla="*/ 38462 h 54127"/>
              <a:gd name="connsiteX4" fmla="*/ 647700 w 647700"/>
              <a:gd name="connsiteY4" fmla="*/ 33699 h 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4127">
                <a:moveTo>
                  <a:pt x="0" y="33699"/>
                </a:moveTo>
                <a:cubicBezTo>
                  <a:pt x="63500" y="15443"/>
                  <a:pt x="127001" y="-2813"/>
                  <a:pt x="185738" y="362"/>
                </a:cubicBezTo>
                <a:cubicBezTo>
                  <a:pt x="244476" y="3537"/>
                  <a:pt x="291306" y="46399"/>
                  <a:pt x="352425" y="52749"/>
                </a:cubicBezTo>
                <a:cubicBezTo>
                  <a:pt x="413544" y="59099"/>
                  <a:pt x="503238" y="41637"/>
                  <a:pt x="552450" y="38462"/>
                </a:cubicBezTo>
                <a:cubicBezTo>
                  <a:pt x="601662" y="35287"/>
                  <a:pt x="624681" y="34493"/>
                  <a:pt x="647700" y="33699"/>
                </a:cubicBezTo>
              </a:path>
            </a:pathLst>
          </a:custGeom>
          <a:noFill/>
          <a:ln w="76200">
            <a:solidFill>
              <a:srgbClr val="13DDD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C3B76CA-DD2C-4E23-86B9-8717B951F493}"/>
              </a:ext>
            </a:extLst>
          </p:cNvPr>
          <p:cNvSpPr/>
          <p:nvPr/>
        </p:nvSpPr>
        <p:spPr>
          <a:xfrm>
            <a:off x="3628540" y="5217595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F8E20FC2-7DBC-4BDC-BB42-33909571C181}"/>
              </a:ext>
            </a:extLst>
          </p:cNvPr>
          <p:cNvSpPr/>
          <p:nvPr/>
        </p:nvSpPr>
        <p:spPr>
          <a:xfrm>
            <a:off x="5444970" y="5233528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345888BD-9741-4D34-A26E-595E49E8FEF5}"/>
              </a:ext>
            </a:extLst>
          </p:cNvPr>
          <p:cNvSpPr/>
          <p:nvPr/>
        </p:nvSpPr>
        <p:spPr>
          <a:xfrm>
            <a:off x="2678012" y="5492649"/>
            <a:ext cx="4118443" cy="124166"/>
          </a:xfrm>
          <a:custGeom>
            <a:avLst/>
            <a:gdLst>
              <a:gd name="connsiteX0" fmla="*/ 0 w 2900363"/>
              <a:gd name="connsiteY0" fmla="*/ 66675 h 124166"/>
              <a:gd name="connsiteX1" fmla="*/ 247650 w 2900363"/>
              <a:gd name="connsiteY1" fmla="*/ 14287 h 124166"/>
              <a:gd name="connsiteX2" fmla="*/ 366713 w 2900363"/>
              <a:gd name="connsiteY2" fmla="*/ 66675 h 124166"/>
              <a:gd name="connsiteX3" fmla="*/ 538163 w 2900363"/>
              <a:gd name="connsiteY3" fmla="*/ 61912 h 124166"/>
              <a:gd name="connsiteX4" fmla="*/ 895350 w 2900363"/>
              <a:gd name="connsiteY4" fmla="*/ 0 h 124166"/>
              <a:gd name="connsiteX5" fmla="*/ 1128713 w 2900363"/>
              <a:gd name="connsiteY5" fmla="*/ 61912 h 124166"/>
              <a:gd name="connsiteX6" fmla="*/ 1266825 w 2900363"/>
              <a:gd name="connsiteY6" fmla="*/ 123825 h 124166"/>
              <a:gd name="connsiteX7" fmla="*/ 1552575 w 2900363"/>
              <a:gd name="connsiteY7" fmla="*/ 85725 h 124166"/>
              <a:gd name="connsiteX8" fmla="*/ 1695450 w 2900363"/>
              <a:gd name="connsiteY8" fmla="*/ 61912 h 124166"/>
              <a:gd name="connsiteX9" fmla="*/ 1890713 w 2900363"/>
              <a:gd name="connsiteY9" fmla="*/ 114300 h 124166"/>
              <a:gd name="connsiteX10" fmla="*/ 2205038 w 2900363"/>
              <a:gd name="connsiteY10" fmla="*/ 100012 h 124166"/>
              <a:gd name="connsiteX11" fmla="*/ 2424113 w 2900363"/>
              <a:gd name="connsiteY11" fmla="*/ 61912 h 124166"/>
              <a:gd name="connsiteX12" fmla="*/ 2605088 w 2900363"/>
              <a:gd name="connsiteY12" fmla="*/ 109537 h 124166"/>
              <a:gd name="connsiteX13" fmla="*/ 2900363 w 2900363"/>
              <a:gd name="connsiteY13" fmla="*/ 100012 h 12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00363" h="124166">
                <a:moveTo>
                  <a:pt x="0" y="66675"/>
                </a:moveTo>
                <a:cubicBezTo>
                  <a:pt x="93265" y="40481"/>
                  <a:pt x="186531" y="14287"/>
                  <a:pt x="247650" y="14287"/>
                </a:cubicBezTo>
                <a:cubicBezTo>
                  <a:pt x="308769" y="14287"/>
                  <a:pt x="318294" y="58738"/>
                  <a:pt x="366713" y="66675"/>
                </a:cubicBezTo>
                <a:cubicBezTo>
                  <a:pt x="415132" y="74612"/>
                  <a:pt x="450057" y="73024"/>
                  <a:pt x="538163" y="61912"/>
                </a:cubicBezTo>
                <a:cubicBezTo>
                  <a:pt x="626269" y="50800"/>
                  <a:pt x="796925" y="0"/>
                  <a:pt x="895350" y="0"/>
                </a:cubicBezTo>
                <a:cubicBezTo>
                  <a:pt x="993775" y="0"/>
                  <a:pt x="1066801" y="41275"/>
                  <a:pt x="1128713" y="61912"/>
                </a:cubicBezTo>
                <a:cubicBezTo>
                  <a:pt x="1190625" y="82549"/>
                  <a:pt x="1196181" y="119856"/>
                  <a:pt x="1266825" y="123825"/>
                </a:cubicBezTo>
                <a:cubicBezTo>
                  <a:pt x="1337469" y="127794"/>
                  <a:pt x="1481138" y="96044"/>
                  <a:pt x="1552575" y="85725"/>
                </a:cubicBezTo>
                <a:cubicBezTo>
                  <a:pt x="1624012" y="75406"/>
                  <a:pt x="1639094" y="57150"/>
                  <a:pt x="1695450" y="61912"/>
                </a:cubicBezTo>
                <a:cubicBezTo>
                  <a:pt x="1751806" y="66674"/>
                  <a:pt x="1805782" y="107950"/>
                  <a:pt x="1890713" y="114300"/>
                </a:cubicBezTo>
                <a:cubicBezTo>
                  <a:pt x="1975644" y="120650"/>
                  <a:pt x="2116138" y="108743"/>
                  <a:pt x="2205038" y="100012"/>
                </a:cubicBezTo>
                <a:cubicBezTo>
                  <a:pt x="2293938" y="91281"/>
                  <a:pt x="2357438" y="60325"/>
                  <a:pt x="2424113" y="61912"/>
                </a:cubicBezTo>
                <a:cubicBezTo>
                  <a:pt x="2490788" y="63499"/>
                  <a:pt x="2525713" y="103187"/>
                  <a:pt x="2605088" y="109537"/>
                </a:cubicBezTo>
                <a:cubicBezTo>
                  <a:pt x="2684463" y="115887"/>
                  <a:pt x="2792413" y="107949"/>
                  <a:pt x="2900363" y="100012"/>
                </a:cubicBezTo>
              </a:path>
            </a:pathLst>
          </a:custGeom>
          <a:noFill/>
          <a:ln w="63500">
            <a:solidFill>
              <a:srgbClr val="7030A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7F34A21E-8BCC-4376-B2FD-FC77B962A91D}"/>
              </a:ext>
            </a:extLst>
          </p:cNvPr>
          <p:cNvSpPr/>
          <p:nvPr/>
        </p:nvSpPr>
        <p:spPr>
          <a:xfrm>
            <a:off x="2036065" y="5249445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5A6E8839-5F63-48C5-B4DF-D28E06274CF3}"/>
              </a:ext>
            </a:extLst>
          </p:cNvPr>
          <p:cNvSpPr/>
          <p:nvPr/>
        </p:nvSpPr>
        <p:spPr>
          <a:xfrm>
            <a:off x="6950188" y="5232666"/>
            <a:ext cx="447911" cy="432150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29CE98A-3C77-4289-A7E8-F050824681EE}"/>
              </a:ext>
            </a:extLst>
          </p:cNvPr>
          <p:cNvSpPr/>
          <p:nvPr/>
        </p:nvSpPr>
        <p:spPr>
          <a:xfrm>
            <a:off x="2452711" y="5240409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30BCF7F-1785-45EF-B740-B5A22DFF9C89}"/>
              </a:ext>
            </a:extLst>
          </p:cNvPr>
          <p:cNvSpPr/>
          <p:nvPr/>
        </p:nvSpPr>
        <p:spPr>
          <a:xfrm>
            <a:off x="2446886" y="5497839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E91BF9A-3A93-4361-A582-55F2755F7756}"/>
              </a:ext>
            </a:extLst>
          </p:cNvPr>
          <p:cNvSpPr/>
          <p:nvPr/>
        </p:nvSpPr>
        <p:spPr>
          <a:xfrm>
            <a:off x="3435544" y="5242976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971636A-84BB-46D1-9E82-5B57E0CA4CD4}"/>
              </a:ext>
            </a:extLst>
          </p:cNvPr>
          <p:cNvSpPr/>
          <p:nvPr/>
        </p:nvSpPr>
        <p:spPr>
          <a:xfrm>
            <a:off x="4031337" y="5215184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974C734-3C4E-41CD-9061-3EA37DF8314F}"/>
              </a:ext>
            </a:extLst>
          </p:cNvPr>
          <p:cNvSpPr/>
          <p:nvPr/>
        </p:nvSpPr>
        <p:spPr>
          <a:xfrm>
            <a:off x="5311695" y="5244498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5772659-AC4E-4D80-A901-513D05D5DD18}"/>
              </a:ext>
            </a:extLst>
          </p:cNvPr>
          <p:cNvSpPr/>
          <p:nvPr/>
        </p:nvSpPr>
        <p:spPr>
          <a:xfrm>
            <a:off x="5859491" y="5248077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4632CB-F451-442C-A644-1E578CB7CA46}"/>
              </a:ext>
            </a:extLst>
          </p:cNvPr>
          <p:cNvSpPr/>
          <p:nvPr/>
        </p:nvSpPr>
        <p:spPr>
          <a:xfrm>
            <a:off x="6780996" y="5249445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509C23D-08C8-427A-B39F-D37FB60CE332}"/>
              </a:ext>
            </a:extLst>
          </p:cNvPr>
          <p:cNvSpPr/>
          <p:nvPr/>
        </p:nvSpPr>
        <p:spPr>
          <a:xfrm>
            <a:off x="6780997" y="5525194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01D7F0-C1F8-4EA8-922A-A4A99A084D23}"/>
              </a:ext>
            </a:extLst>
          </p:cNvPr>
          <p:cNvSpPr/>
          <p:nvPr/>
        </p:nvSpPr>
        <p:spPr>
          <a:xfrm>
            <a:off x="3920388" y="4623605"/>
            <a:ext cx="1796836" cy="452691"/>
          </a:xfrm>
          <a:custGeom>
            <a:avLst/>
            <a:gdLst>
              <a:gd name="connsiteX0" fmla="*/ 0 w 1796836"/>
              <a:gd name="connsiteY0" fmla="*/ 371543 h 417263"/>
              <a:gd name="connsiteX1" fmla="*/ 304800 w 1796836"/>
              <a:gd name="connsiteY1" fmla="*/ 127703 h 417263"/>
              <a:gd name="connsiteX2" fmla="*/ 670560 w 1796836"/>
              <a:gd name="connsiteY2" fmla="*/ 5783 h 417263"/>
              <a:gd name="connsiteX3" fmla="*/ 1211580 w 1796836"/>
              <a:gd name="connsiteY3" fmla="*/ 36263 h 417263"/>
              <a:gd name="connsiteX4" fmla="*/ 1615440 w 1796836"/>
              <a:gd name="connsiteY4" fmla="*/ 181043 h 417263"/>
              <a:gd name="connsiteX5" fmla="*/ 1775460 w 1796836"/>
              <a:gd name="connsiteY5" fmla="*/ 295343 h 417263"/>
              <a:gd name="connsiteX6" fmla="*/ 1790700 w 1796836"/>
              <a:gd name="connsiteY6" fmla="*/ 417263 h 41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6836" h="417263">
                <a:moveTo>
                  <a:pt x="0" y="371543"/>
                </a:moveTo>
                <a:cubicBezTo>
                  <a:pt x="96520" y="280103"/>
                  <a:pt x="193040" y="188663"/>
                  <a:pt x="304800" y="127703"/>
                </a:cubicBezTo>
                <a:cubicBezTo>
                  <a:pt x="416560" y="66743"/>
                  <a:pt x="519430" y="21023"/>
                  <a:pt x="670560" y="5783"/>
                </a:cubicBezTo>
                <a:cubicBezTo>
                  <a:pt x="821690" y="-9457"/>
                  <a:pt x="1054100" y="7053"/>
                  <a:pt x="1211580" y="36263"/>
                </a:cubicBezTo>
                <a:cubicBezTo>
                  <a:pt x="1369060" y="65473"/>
                  <a:pt x="1521460" y="137863"/>
                  <a:pt x="1615440" y="181043"/>
                </a:cubicBezTo>
                <a:cubicBezTo>
                  <a:pt x="1709420" y="224223"/>
                  <a:pt x="1746250" y="255973"/>
                  <a:pt x="1775460" y="295343"/>
                </a:cubicBezTo>
                <a:cubicBezTo>
                  <a:pt x="1804670" y="334713"/>
                  <a:pt x="1797685" y="375988"/>
                  <a:pt x="1790700" y="417263"/>
                </a:cubicBezTo>
              </a:path>
            </a:pathLst>
          </a:custGeom>
          <a:noFill/>
          <a:ln w="76200">
            <a:solidFill>
              <a:srgbClr val="C0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41728B-6DE9-44F1-8466-15DF9376D7CF}"/>
              </a:ext>
            </a:extLst>
          </p:cNvPr>
          <p:cNvSpPr/>
          <p:nvPr/>
        </p:nvSpPr>
        <p:spPr>
          <a:xfrm rot="16200000">
            <a:off x="7038904" y="5706174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08F1D6-0609-43B9-B93C-77034759B3DA}"/>
              </a:ext>
            </a:extLst>
          </p:cNvPr>
          <p:cNvSpPr/>
          <p:nvPr/>
        </p:nvSpPr>
        <p:spPr>
          <a:xfrm rot="5400000">
            <a:off x="2089241" y="5690293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922FB1-BC3C-4554-A9A4-6EEB67648DC0}"/>
              </a:ext>
            </a:extLst>
          </p:cNvPr>
          <p:cNvSpPr/>
          <p:nvPr/>
        </p:nvSpPr>
        <p:spPr>
          <a:xfrm>
            <a:off x="2194003" y="5636765"/>
            <a:ext cx="4969719" cy="671725"/>
          </a:xfrm>
          <a:custGeom>
            <a:avLst/>
            <a:gdLst>
              <a:gd name="connsiteX0" fmla="*/ 6913 w 4969719"/>
              <a:gd name="connsiteY0" fmla="*/ 246017 h 671725"/>
              <a:gd name="connsiteX1" fmla="*/ 563 w 4969719"/>
              <a:gd name="connsiteY1" fmla="*/ 322217 h 671725"/>
              <a:gd name="connsiteX2" fmla="*/ 19613 w 4969719"/>
              <a:gd name="connsiteY2" fmla="*/ 392067 h 671725"/>
              <a:gd name="connsiteX3" fmla="*/ 114863 w 4969719"/>
              <a:gd name="connsiteY3" fmla="*/ 353967 h 671725"/>
              <a:gd name="connsiteX4" fmla="*/ 254563 w 4969719"/>
              <a:gd name="connsiteY4" fmla="*/ 163467 h 671725"/>
              <a:gd name="connsiteX5" fmla="*/ 533963 w 4969719"/>
              <a:gd name="connsiteY5" fmla="*/ 61867 h 671725"/>
              <a:gd name="connsiteX6" fmla="*/ 813363 w 4969719"/>
              <a:gd name="connsiteY6" fmla="*/ 11067 h 671725"/>
              <a:gd name="connsiteX7" fmla="*/ 1041963 w 4969719"/>
              <a:gd name="connsiteY7" fmla="*/ 49167 h 671725"/>
              <a:gd name="connsiteX8" fmla="*/ 1321363 w 4969719"/>
              <a:gd name="connsiteY8" fmla="*/ 17417 h 671725"/>
              <a:gd name="connsiteX9" fmla="*/ 1511863 w 4969719"/>
              <a:gd name="connsiteY9" fmla="*/ 11067 h 671725"/>
              <a:gd name="connsiteX10" fmla="*/ 1594413 w 4969719"/>
              <a:gd name="connsiteY10" fmla="*/ 169817 h 671725"/>
              <a:gd name="connsiteX11" fmla="*/ 1721413 w 4969719"/>
              <a:gd name="connsiteY11" fmla="*/ 392067 h 671725"/>
              <a:gd name="connsiteX12" fmla="*/ 1956363 w 4969719"/>
              <a:gd name="connsiteY12" fmla="*/ 569867 h 671725"/>
              <a:gd name="connsiteX13" fmla="*/ 2343713 w 4969719"/>
              <a:gd name="connsiteY13" fmla="*/ 671467 h 671725"/>
              <a:gd name="connsiteX14" fmla="*/ 2762813 w 4969719"/>
              <a:gd name="connsiteY14" fmla="*/ 595267 h 671725"/>
              <a:gd name="connsiteX15" fmla="*/ 3143813 w 4969719"/>
              <a:gd name="connsiteY15" fmla="*/ 480967 h 671725"/>
              <a:gd name="connsiteX16" fmla="*/ 3442263 w 4969719"/>
              <a:gd name="connsiteY16" fmla="*/ 303167 h 671725"/>
              <a:gd name="connsiteX17" fmla="*/ 3543863 w 4969719"/>
              <a:gd name="connsiteY17" fmla="*/ 163467 h 671725"/>
              <a:gd name="connsiteX18" fmla="*/ 3562913 w 4969719"/>
              <a:gd name="connsiteY18" fmla="*/ 42817 h 671725"/>
              <a:gd name="connsiteX19" fmla="*/ 3747063 w 4969719"/>
              <a:gd name="connsiteY19" fmla="*/ 36467 h 671725"/>
              <a:gd name="connsiteX20" fmla="*/ 4077263 w 4969719"/>
              <a:gd name="connsiteY20" fmla="*/ 99967 h 671725"/>
              <a:gd name="connsiteX21" fmla="*/ 4413813 w 4969719"/>
              <a:gd name="connsiteY21" fmla="*/ 138067 h 671725"/>
              <a:gd name="connsiteX22" fmla="*/ 4617013 w 4969719"/>
              <a:gd name="connsiteY22" fmla="*/ 169817 h 671725"/>
              <a:gd name="connsiteX23" fmla="*/ 4731313 w 4969719"/>
              <a:gd name="connsiteY23" fmla="*/ 322217 h 671725"/>
              <a:gd name="connsiteX24" fmla="*/ 4839263 w 4969719"/>
              <a:gd name="connsiteY24" fmla="*/ 430167 h 671725"/>
              <a:gd name="connsiteX25" fmla="*/ 4953563 w 4969719"/>
              <a:gd name="connsiteY25" fmla="*/ 385717 h 671725"/>
              <a:gd name="connsiteX26" fmla="*/ 4966263 w 4969719"/>
              <a:gd name="connsiteY26" fmla="*/ 258717 h 67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69719" h="671725">
                <a:moveTo>
                  <a:pt x="6913" y="246017"/>
                </a:moveTo>
                <a:cubicBezTo>
                  <a:pt x="2679" y="271946"/>
                  <a:pt x="-1554" y="297875"/>
                  <a:pt x="563" y="322217"/>
                </a:cubicBezTo>
                <a:cubicBezTo>
                  <a:pt x="2680" y="346559"/>
                  <a:pt x="563" y="386775"/>
                  <a:pt x="19613" y="392067"/>
                </a:cubicBezTo>
                <a:cubicBezTo>
                  <a:pt x="38663" y="397359"/>
                  <a:pt x="75705" y="392067"/>
                  <a:pt x="114863" y="353967"/>
                </a:cubicBezTo>
                <a:cubicBezTo>
                  <a:pt x="154021" y="315867"/>
                  <a:pt x="184713" y="212150"/>
                  <a:pt x="254563" y="163467"/>
                </a:cubicBezTo>
                <a:cubicBezTo>
                  <a:pt x="324413" y="114784"/>
                  <a:pt x="440830" y="87267"/>
                  <a:pt x="533963" y="61867"/>
                </a:cubicBezTo>
                <a:cubicBezTo>
                  <a:pt x="627096" y="36467"/>
                  <a:pt x="728696" y="13184"/>
                  <a:pt x="813363" y="11067"/>
                </a:cubicBezTo>
                <a:cubicBezTo>
                  <a:pt x="898030" y="8950"/>
                  <a:pt x="957296" y="48109"/>
                  <a:pt x="1041963" y="49167"/>
                </a:cubicBezTo>
                <a:cubicBezTo>
                  <a:pt x="1126630" y="50225"/>
                  <a:pt x="1243046" y="23767"/>
                  <a:pt x="1321363" y="17417"/>
                </a:cubicBezTo>
                <a:cubicBezTo>
                  <a:pt x="1399680" y="11067"/>
                  <a:pt x="1466355" y="-14333"/>
                  <a:pt x="1511863" y="11067"/>
                </a:cubicBezTo>
                <a:cubicBezTo>
                  <a:pt x="1557371" y="36467"/>
                  <a:pt x="1559488" y="106317"/>
                  <a:pt x="1594413" y="169817"/>
                </a:cubicBezTo>
                <a:cubicBezTo>
                  <a:pt x="1629338" y="233317"/>
                  <a:pt x="1661088" y="325392"/>
                  <a:pt x="1721413" y="392067"/>
                </a:cubicBezTo>
                <a:cubicBezTo>
                  <a:pt x="1781738" y="458742"/>
                  <a:pt x="1852646" y="523300"/>
                  <a:pt x="1956363" y="569867"/>
                </a:cubicBezTo>
                <a:cubicBezTo>
                  <a:pt x="2060080" y="616434"/>
                  <a:pt x="2209305" y="667234"/>
                  <a:pt x="2343713" y="671467"/>
                </a:cubicBezTo>
                <a:cubicBezTo>
                  <a:pt x="2478121" y="675700"/>
                  <a:pt x="2629463" y="627017"/>
                  <a:pt x="2762813" y="595267"/>
                </a:cubicBezTo>
                <a:cubicBezTo>
                  <a:pt x="2896163" y="563517"/>
                  <a:pt x="3030571" y="529650"/>
                  <a:pt x="3143813" y="480967"/>
                </a:cubicBezTo>
                <a:cubicBezTo>
                  <a:pt x="3257055" y="432284"/>
                  <a:pt x="3375588" y="356084"/>
                  <a:pt x="3442263" y="303167"/>
                </a:cubicBezTo>
                <a:cubicBezTo>
                  <a:pt x="3508938" y="250250"/>
                  <a:pt x="3523755" y="206859"/>
                  <a:pt x="3543863" y="163467"/>
                </a:cubicBezTo>
                <a:cubicBezTo>
                  <a:pt x="3563971" y="120075"/>
                  <a:pt x="3529046" y="63984"/>
                  <a:pt x="3562913" y="42817"/>
                </a:cubicBezTo>
                <a:cubicBezTo>
                  <a:pt x="3596780" y="21650"/>
                  <a:pt x="3661338" y="26942"/>
                  <a:pt x="3747063" y="36467"/>
                </a:cubicBezTo>
                <a:cubicBezTo>
                  <a:pt x="3832788" y="45992"/>
                  <a:pt x="3966138" y="83034"/>
                  <a:pt x="4077263" y="99967"/>
                </a:cubicBezTo>
                <a:cubicBezTo>
                  <a:pt x="4188388" y="116900"/>
                  <a:pt x="4323855" y="126425"/>
                  <a:pt x="4413813" y="138067"/>
                </a:cubicBezTo>
                <a:cubicBezTo>
                  <a:pt x="4503771" y="149709"/>
                  <a:pt x="4564096" y="139125"/>
                  <a:pt x="4617013" y="169817"/>
                </a:cubicBezTo>
                <a:cubicBezTo>
                  <a:pt x="4669930" y="200509"/>
                  <a:pt x="4694271" y="278825"/>
                  <a:pt x="4731313" y="322217"/>
                </a:cubicBezTo>
                <a:cubicBezTo>
                  <a:pt x="4768355" y="365609"/>
                  <a:pt x="4802221" y="419584"/>
                  <a:pt x="4839263" y="430167"/>
                </a:cubicBezTo>
                <a:cubicBezTo>
                  <a:pt x="4876305" y="440750"/>
                  <a:pt x="4932396" y="414292"/>
                  <a:pt x="4953563" y="385717"/>
                </a:cubicBezTo>
                <a:cubicBezTo>
                  <a:pt x="4974730" y="357142"/>
                  <a:pt x="4970496" y="307929"/>
                  <a:pt x="4966263" y="258717"/>
                </a:cubicBezTo>
              </a:path>
            </a:pathLst>
          </a:custGeom>
          <a:noFill/>
          <a:ln w="63500">
            <a:solidFill>
              <a:srgbClr val="00206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3" name="Freeform 30">
            <a:extLst>
              <a:ext uri="{FF2B5EF4-FFF2-40B4-BE49-F238E27FC236}">
                <a16:creationId xmlns:a16="http://schemas.microsoft.com/office/drawing/2014/main" id="{DBC4CFC5-6269-4816-82DF-7206EC506713}"/>
              </a:ext>
            </a:extLst>
          </p:cNvPr>
          <p:cNvSpPr/>
          <p:nvPr/>
        </p:nvSpPr>
        <p:spPr>
          <a:xfrm>
            <a:off x="2245991" y="2661325"/>
            <a:ext cx="4980521" cy="774238"/>
          </a:xfrm>
          <a:custGeom>
            <a:avLst/>
            <a:gdLst>
              <a:gd name="connsiteX0" fmla="*/ 0 w 2872409"/>
              <a:gd name="connsiteY0" fmla="*/ 0 h 173497"/>
              <a:gd name="connsiteX1" fmla="*/ 308113 w 2872409"/>
              <a:gd name="connsiteY1" fmla="*/ 119270 h 173497"/>
              <a:gd name="connsiteX2" fmla="*/ 775252 w 2872409"/>
              <a:gd name="connsiteY2" fmla="*/ 168965 h 173497"/>
              <a:gd name="connsiteX3" fmla="*/ 1630017 w 2872409"/>
              <a:gd name="connsiteY3" fmla="*/ 168965 h 173497"/>
              <a:gd name="connsiteX4" fmla="*/ 2266122 w 2872409"/>
              <a:gd name="connsiteY4" fmla="*/ 149087 h 173497"/>
              <a:gd name="connsiteX5" fmla="*/ 2584174 w 2872409"/>
              <a:gd name="connsiteY5" fmla="*/ 119270 h 173497"/>
              <a:gd name="connsiteX6" fmla="*/ 2872409 w 2872409"/>
              <a:gd name="connsiteY6" fmla="*/ 9939 h 17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409" h="173497">
                <a:moveTo>
                  <a:pt x="0" y="0"/>
                </a:moveTo>
                <a:cubicBezTo>
                  <a:pt x="89452" y="45554"/>
                  <a:pt x="178904" y="91109"/>
                  <a:pt x="308113" y="119270"/>
                </a:cubicBezTo>
                <a:cubicBezTo>
                  <a:pt x="437322" y="147431"/>
                  <a:pt x="554935" y="160683"/>
                  <a:pt x="775252" y="168965"/>
                </a:cubicBezTo>
                <a:cubicBezTo>
                  <a:pt x="995569" y="177247"/>
                  <a:pt x="1381539" y="172278"/>
                  <a:pt x="1630017" y="168965"/>
                </a:cubicBezTo>
                <a:cubicBezTo>
                  <a:pt x="1878495" y="165652"/>
                  <a:pt x="2107096" y="157370"/>
                  <a:pt x="2266122" y="149087"/>
                </a:cubicBezTo>
                <a:cubicBezTo>
                  <a:pt x="2425148" y="140805"/>
                  <a:pt x="2483126" y="142461"/>
                  <a:pt x="2584174" y="119270"/>
                </a:cubicBezTo>
                <a:cubicBezTo>
                  <a:pt x="2685222" y="96079"/>
                  <a:pt x="2778815" y="53009"/>
                  <a:pt x="2872409" y="9939"/>
                </a:cubicBezTo>
              </a:path>
            </a:pathLst>
          </a:custGeom>
          <a:noFill/>
          <a:ln w="63500">
            <a:solidFill>
              <a:srgbClr val="00206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4" name="Freeform 30">
            <a:extLst>
              <a:ext uri="{FF2B5EF4-FFF2-40B4-BE49-F238E27FC236}">
                <a16:creationId xmlns:a16="http://schemas.microsoft.com/office/drawing/2014/main" id="{CAF3937C-0D50-4E2F-B83C-B2794A7551C1}"/>
              </a:ext>
            </a:extLst>
          </p:cNvPr>
          <p:cNvSpPr/>
          <p:nvPr/>
        </p:nvSpPr>
        <p:spPr>
          <a:xfrm rot="11008269">
            <a:off x="3815716" y="1937461"/>
            <a:ext cx="1884803" cy="466968"/>
          </a:xfrm>
          <a:custGeom>
            <a:avLst/>
            <a:gdLst>
              <a:gd name="connsiteX0" fmla="*/ 0 w 2872409"/>
              <a:gd name="connsiteY0" fmla="*/ 0 h 173497"/>
              <a:gd name="connsiteX1" fmla="*/ 308113 w 2872409"/>
              <a:gd name="connsiteY1" fmla="*/ 119270 h 173497"/>
              <a:gd name="connsiteX2" fmla="*/ 775252 w 2872409"/>
              <a:gd name="connsiteY2" fmla="*/ 168965 h 173497"/>
              <a:gd name="connsiteX3" fmla="*/ 1630017 w 2872409"/>
              <a:gd name="connsiteY3" fmla="*/ 168965 h 173497"/>
              <a:gd name="connsiteX4" fmla="*/ 2266122 w 2872409"/>
              <a:gd name="connsiteY4" fmla="*/ 149087 h 173497"/>
              <a:gd name="connsiteX5" fmla="*/ 2584174 w 2872409"/>
              <a:gd name="connsiteY5" fmla="*/ 119270 h 173497"/>
              <a:gd name="connsiteX6" fmla="*/ 2872409 w 2872409"/>
              <a:gd name="connsiteY6" fmla="*/ 9939 h 17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409" h="173497">
                <a:moveTo>
                  <a:pt x="0" y="0"/>
                </a:moveTo>
                <a:cubicBezTo>
                  <a:pt x="89452" y="45554"/>
                  <a:pt x="178904" y="91109"/>
                  <a:pt x="308113" y="119270"/>
                </a:cubicBezTo>
                <a:cubicBezTo>
                  <a:pt x="437322" y="147431"/>
                  <a:pt x="554935" y="160683"/>
                  <a:pt x="775252" y="168965"/>
                </a:cubicBezTo>
                <a:cubicBezTo>
                  <a:pt x="995569" y="177247"/>
                  <a:pt x="1381539" y="172278"/>
                  <a:pt x="1630017" y="168965"/>
                </a:cubicBezTo>
                <a:cubicBezTo>
                  <a:pt x="1878495" y="165652"/>
                  <a:pt x="2107096" y="157370"/>
                  <a:pt x="2266122" y="149087"/>
                </a:cubicBezTo>
                <a:cubicBezTo>
                  <a:pt x="2425148" y="140805"/>
                  <a:pt x="2483126" y="142461"/>
                  <a:pt x="2584174" y="119270"/>
                </a:cubicBezTo>
                <a:cubicBezTo>
                  <a:pt x="2685222" y="96079"/>
                  <a:pt x="2778815" y="53009"/>
                  <a:pt x="2872409" y="9939"/>
                </a:cubicBezTo>
              </a:path>
            </a:pathLst>
          </a:custGeom>
          <a:noFill/>
          <a:ln w="76200">
            <a:solidFill>
              <a:srgbClr val="C0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9" name="Cylinder 26">
            <a:extLst>
              <a:ext uri="{FF2B5EF4-FFF2-40B4-BE49-F238E27FC236}">
                <a16:creationId xmlns:a16="http://schemas.microsoft.com/office/drawing/2014/main" id="{2E71EA6A-AAC9-4492-9C25-D8CC1B1D9E2F}"/>
              </a:ext>
            </a:extLst>
          </p:cNvPr>
          <p:cNvSpPr/>
          <p:nvPr/>
        </p:nvSpPr>
        <p:spPr>
          <a:xfrm>
            <a:off x="2036065" y="2304003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</a:p>
        </p:txBody>
      </p:sp>
      <p:sp>
        <p:nvSpPr>
          <p:cNvPr id="120" name="Cylinder 26">
            <a:extLst>
              <a:ext uri="{FF2B5EF4-FFF2-40B4-BE49-F238E27FC236}">
                <a16:creationId xmlns:a16="http://schemas.microsoft.com/office/drawing/2014/main" id="{2C1C3060-1813-47D4-B21B-A59E60181DFC}"/>
              </a:ext>
            </a:extLst>
          </p:cNvPr>
          <p:cNvSpPr/>
          <p:nvPr/>
        </p:nvSpPr>
        <p:spPr>
          <a:xfrm>
            <a:off x="3566647" y="2305807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</a:p>
        </p:txBody>
      </p:sp>
      <p:sp>
        <p:nvSpPr>
          <p:cNvPr id="121" name="Cylinder 26">
            <a:extLst>
              <a:ext uri="{FF2B5EF4-FFF2-40B4-BE49-F238E27FC236}">
                <a16:creationId xmlns:a16="http://schemas.microsoft.com/office/drawing/2014/main" id="{7000EBEB-5507-4148-9147-DAA3F5D1FD8E}"/>
              </a:ext>
            </a:extLst>
          </p:cNvPr>
          <p:cNvSpPr/>
          <p:nvPr/>
        </p:nvSpPr>
        <p:spPr>
          <a:xfrm>
            <a:off x="5432527" y="2306640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</a:p>
        </p:txBody>
      </p:sp>
      <p:sp>
        <p:nvSpPr>
          <p:cNvPr id="122" name="Cylinder 26">
            <a:extLst>
              <a:ext uri="{FF2B5EF4-FFF2-40B4-BE49-F238E27FC236}">
                <a16:creationId xmlns:a16="http://schemas.microsoft.com/office/drawing/2014/main" id="{CBA3753A-D1B8-476A-80AD-D123F55F4EF8}"/>
              </a:ext>
            </a:extLst>
          </p:cNvPr>
          <p:cNvSpPr/>
          <p:nvPr/>
        </p:nvSpPr>
        <p:spPr>
          <a:xfrm>
            <a:off x="6934105" y="2328399"/>
            <a:ext cx="449584" cy="437956"/>
          </a:xfrm>
          <a:prstGeom prst="can">
            <a:avLst>
              <a:gd name="adj" fmla="val 26784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9F3887-2C0D-4845-851B-90F713C7963C}"/>
              </a:ext>
            </a:extLst>
          </p:cNvPr>
          <p:cNvSpPr/>
          <p:nvPr/>
        </p:nvSpPr>
        <p:spPr>
          <a:xfrm rot="17239409">
            <a:off x="3771724" y="5070486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D23AEA7-A0F9-424C-B7E0-115F28BA25C2}"/>
              </a:ext>
            </a:extLst>
          </p:cNvPr>
          <p:cNvSpPr/>
          <p:nvPr/>
        </p:nvSpPr>
        <p:spPr>
          <a:xfrm rot="16200000">
            <a:off x="5597231" y="5091727"/>
            <a:ext cx="239987" cy="13523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0000">
                <a:schemeClr val="accent4"/>
              </a:gs>
              <a:gs pos="20000">
                <a:schemeClr val="accent2"/>
              </a:gs>
              <a:gs pos="79500">
                <a:srgbClr val="00B0F0"/>
              </a:gs>
              <a:gs pos="59000">
                <a:srgbClr val="00B050"/>
              </a:gs>
              <a:gs pos="100000">
                <a:srgbClr val="7030A0"/>
              </a:gs>
            </a:gsLst>
            <a:lin ang="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A0B8223-B206-48D5-ADB9-D00C47A90CE0}"/>
              </a:ext>
            </a:extLst>
          </p:cNvPr>
          <p:cNvSpPr txBox="1"/>
          <p:nvPr/>
        </p:nvSpPr>
        <p:spPr>
          <a:xfrm>
            <a:off x="4510949" y="4916950"/>
            <a:ext cx="1370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l-GR" sz="2000" dirty="0">
                <a:solidFill>
                  <a:schemeClr val="accent4"/>
                </a:solidFill>
              </a:rPr>
              <a:t>λ</a:t>
            </a:r>
            <a:r>
              <a:rPr lang="en-US" sz="2000" dirty="0">
                <a:solidFill>
                  <a:schemeClr val="accent4"/>
                </a:solidFill>
              </a:rPr>
              <a:t>2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3A46E00-DC20-47C9-883E-5D9DFC92433B}"/>
              </a:ext>
            </a:extLst>
          </p:cNvPr>
          <p:cNvSpPr txBox="1"/>
          <p:nvPr/>
        </p:nvSpPr>
        <p:spPr>
          <a:xfrm>
            <a:off x="4198073" y="4170113"/>
            <a:ext cx="127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Backup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lang="el-GR" sz="2000" dirty="0">
                <a:solidFill>
                  <a:srgbClr val="C00000"/>
                </a:solidFill>
              </a:rPr>
              <a:t>λ</a:t>
            </a:r>
            <a:r>
              <a:rPr lang="en-US" sz="2000" dirty="0">
                <a:solidFill>
                  <a:srgbClr val="C00000"/>
                </a:solidFill>
              </a:rPr>
              <a:t>2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22415F-D03B-45AF-9C35-7123C6182ABE}"/>
              </a:ext>
            </a:extLst>
          </p:cNvPr>
          <p:cNvSpPr txBox="1"/>
          <p:nvPr/>
        </p:nvSpPr>
        <p:spPr>
          <a:xfrm>
            <a:off x="4078527" y="2145982"/>
            <a:ext cx="135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accent4"/>
                </a:solidFill>
                <a:latin typeface="Calibri" panose="020F0502020204030204"/>
              </a:rPr>
              <a:t>IP2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BE68925-3DF6-4750-B0A6-43C36A57406D}"/>
              </a:ext>
            </a:extLst>
          </p:cNvPr>
          <p:cNvSpPr txBox="1"/>
          <p:nvPr/>
        </p:nvSpPr>
        <p:spPr>
          <a:xfrm>
            <a:off x="4151330" y="1462226"/>
            <a:ext cx="171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Backup IP2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Multiply 438">
            <a:extLst>
              <a:ext uri="{FF2B5EF4-FFF2-40B4-BE49-F238E27FC236}">
                <a16:creationId xmlns:a16="http://schemas.microsoft.com/office/drawing/2014/main" id="{6EEE8234-3400-4A61-963A-EFE54F0E2007}"/>
              </a:ext>
            </a:extLst>
          </p:cNvPr>
          <p:cNvSpPr/>
          <p:nvPr/>
        </p:nvSpPr>
        <p:spPr>
          <a:xfrm>
            <a:off x="4498972" y="5312843"/>
            <a:ext cx="427045" cy="37612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61B8E5-270D-4594-A6C3-9C49AEC6B5E3}"/>
              </a:ext>
            </a:extLst>
          </p:cNvPr>
          <p:cNvSpPr/>
          <p:nvPr/>
        </p:nvSpPr>
        <p:spPr>
          <a:xfrm>
            <a:off x="7619822" y="2355415"/>
            <a:ext cx="47247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State-of-the-art approach</a:t>
            </a:r>
          </a:p>
        </p:txBody>
      </p:sp>
      <p:sp>
        <p:nvSpPr>
          <p:cNvPr id="59" name="Rounded Rectangle 6">
            <a:extLst>
              <a:ext uri="{FF2B5EF4-FFF2-40B4-BE49-F238E27FC236}">
                <a16:creationId xmlns:a16="http://schemas.microsoft.com/office/drawing/2014/main" id="{F8F38517-B8E5-408B-9B42-2035747D2461}"/>
              </a:ext>
            </a:extLst>
          </p:cNvPr>
          <p:cNvSpPr/>
          <p:nvPr/>
        </p:nvSpPr>
        <p:spPr>
          <a:xfrm>
            <a:off x="7592113" y="2955524"/>
            <a:ext cx="4349685" cy="2550338"/>
          </a:xfrm>
          <a:prstGeom prst="roundRect">
            <a:avLst/>
          </a:prstGeom>
          <a:solidFill>
            <a:srgbClr val="A5A5A5">
              <a:hueOff val="2710599"/>
              <a:satOff val="100000"/>
              <a:lumOff val="-14706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30480" tIns="15240" rIns="0" bIns="15240" numCol="1" spcCol="1270" anchor="ctr" anchorCtr="0">
            <a:noAutofit/>
          </a:bodyPr>
          <a:lstStyle/>
          <a:p>
            <a:pPr marL="457200" indent="-457200" defTabSz="10668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Needs backup link to maintain availability.</a:t>
            </a:r>
          </a:p>
          <a:p>
            <a:pPr marL="457200" indent="-457200" defTabSz="10668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Segoe UI Light" panose="020B0502040204020203" pitchFamily="34" charset="0"/>
                <a:ea typeface="等线" panose="02010600030101010101" pitchFamily="2" charset="-122"/>
                <a:cs typeface="Segoe UI Light" panose="020B0502040204020203" pitchFamily="34" charset="0"/>
              </a:rPr>
              <a:t>Requires extra router ports &amp; transponders for backup links.</a:t>
            </a:r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02FCE1EC-C25C-43CC-8CFA-DE51A1FF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B0D296F0-BDB0-4D4B-951F-C7FD252B549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6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33"/>
    </mc:Choice>
    <mc:Fallback xmlns="">
      <p:transition spd="slow" advTm="35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AEA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0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AEA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AEA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8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AEAE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7" grpId="1"/>
      <p:bldP spid="67" grpId="2"/>
      <p:bldP spid="68" grpId="0"/>
      <p:bldP spid="69" grpId="0"/>
      <p:bldP spid="69" grpId="1"/>
      <p:bldP spid="69" grpId="2"/>
      <p:bldP spid="70" grpId="0"/>
      <p:bldP spid="87" grpId="0" animBg="1"/>
      <p:bldP spid="87" grpId="1" animBg="1"/>
      <p:bldP spid="90" grpId="0" animBg="1"/>
      <p:bldP spid="90" grpId="1" animBg="1"/>
      <p:bldP spid="103" grpId="0" animBg="1"/>
      <p:bldP spid="103" grpId="1" animBg="1"/>
      <p:bldP spid="107" grpId="0" animBg="1"/>
      <p:bldP spid="107" grpId="1" animBg="1"/>
      <p:bldP spid="7" grpId="0" animBg="1"/>
      <p:bldP spid="77" grpId="0" animBg="1"/>
      <p:bldP spid="76" grpId="0" animBg="1"/>
      <p:bldP spid="8" grpId="0" animBg="1"/>
      <p:bldP spid="123" grpId="0" animBg="1"/>
      <p:bldP spid="124" grpId="0" animBg="1"/>
      <p:bldP spid="78" grpId="0" animBg="1"/>
      <p:bldP spid="79" grpId="0" animBg="1"/>
      <p:bldP spid="125" grpId="0"/>
      <p:bldP spid="125" grpId="1"/>
      <p:bldP spid="125" grpId="2"/>
      <p:bldP spid="126" grpId="0"/>
      <p:bldP spid="127" grpId="0"/>
      <p:bldP spid="127" grpId="1"/>
      <p:bldP spid="127" grpId="2"/>
      <p:bldP spid="128" grpId="0"/>
      <p:bldP spid="183" grpId="0" animBg="1"/>
      <p:bldP spid="3" grpId="0"/>
      <p:bldP spid="59" grpId="0" uiExpand="1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3|1.1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6.2|15.8|16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8.9|11.8|11.4|22.6|1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1.7|6.4|13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4.5|4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7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1.7|6.5|4|6.4|3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2.6|9.6|1.8|4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.5|1.2|3.8|4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2.8|6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4.6|4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5.8|9.3|8.3|9.3|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.1|11.3|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2.1|2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4|4.2|2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6.2|17.4|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5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6.8|6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C37435E48D0A4DBBF7E9FA6C032939" ma:contentTypeVersion="2" ma:contentTypeDescription="Create a new document." ma:contentTypeScope="" ma:versionID="f7475682a95e7fde6aa86029fb202b7b">
  <xsd:schema xmlns:xsd="http://www.w3.org/2001/XMLSchema" xmlns:xs="http://www.w3.org/2001/XMLSchema" xmlns:p="http://schemas.microsoft.com/office/2006/metadata/properties" xmlns:ns3="b6db3340-31d7-4fd5-a802-050b2d75ce96" targetNamespace="http://schemas.microsoft.com/office/2006/metadata/properties" ma:root="true" ma:fieldsID="347a3096cd59688e123c5a48d6bb5762" ns3:_="">
    <xsd:import namespace="b6db3340-31d7-4fd5-a802-050b2d75ce9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b3340-31d7-4fd5-a802-050b2d75ce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2EC9B4-7836-4CC8-8CD0-1BE24294F8D1}">
  <ds:schemaRefs>
    <ds:schemaRef ds:uri="http://purl.org/dc/elements/1.1/"/>
    <ds:schemaRef ds:uri="b6db3340-31d7-4fd5-a802-050b2d75ce96"/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BEED559-2B0C-4097-BC99-DBC1A48FD5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229744-F0DF-4B1B-8912-32E678E3EF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db3340-31d7-4fd5-a802-050b2d75ce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10243</TotalTime>
  <Words>1467</Words>
  <Application>Microsoft Macintosh PowerPoint</Application>
  <PresentationFormat>Widescreen</PresentationFormat>
  <Paragraphs>501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FreightSansLFPro</vt:lpstr>
      <vt:lpstr>FreightSansLFPro Medium</vt:lpstr>
      <vt:lpstr>FreightSansLFPro Semibold</vt:lpstr>
      <vt:lpstr>Arial</vt:lpstr>
      <vt:lpstr>Calibri</vt:lpstr>
      <vt:lpstr>Calibri Light</vt:lpstr>
      <vt:lpstr>Cambria Math</vt:lpstr>
      <vt:lpstr>Segoe UI</vt:lpstr>
      <vt:lpstr>Segoe UI Light</vt:lpstr>
      <vt:lpstr>Office Theme</vt:lpstr>
      <vt:lpstr>2_Office Theme</vt:lpstr>
      <vt:lpstr>4_Office Theme</vt:lpstr>
      <vt:lpstr>1_Office Theme</vt:lpstr>
      <vt:lpstr>3_Office Theme</vt:lpstr>
      <vt:lpstr>ARROW: Restoration-Aware Traffic Engineering</vt:lpstr>
      <vt:lpstr>Wide-Area Networks (WANs)</vt:lpstr>
      <vt:lpstr>PowerPoint Presentation</vt:lpstr>
      <vt:lpstr>Talk outline</vt:lpstr>
      <vt:lpstr>What is a WAN link?</vt:lpstr>
      <vt:lpstr>WAN’s IP/optical topology mapping</vt:lpstr>
      <vt:lpstr>Problem: fiber cuts are common at large scale</vt:lpstr>
      <vt:lpstr>Fiber cuts take down several Tbps IP capacity</vt:lpstr>
      <vt:lpstr>State-of-the-art approach to cope with fiber cuts</vt:lpstr>
      <vt:lpstr>Talk outline</vt:lpstr>
      <vt:lpstr>ARROW: Agile Restorable Optical Wavelengths</vt:lpstr>
      <vt:lpstr>How to plan IP/optical restoration?</vt:lpstr>
      <vt:lpstr>Is there enough room in the optical fibers?</vt:lpstr>
      <vt:lpstr>Challenge: partial restoration</vt:lpstr>
      <vt:lpstr>Example of partial restoration challenge</vt:lpstr>
      <vt:lpstr>Handling partial restoration</vt:lpstr>
      <vt:lpstr>Talk outline</vt:lpstr>
      <vt:lpstr>Ideal solution: cross-layer IP/optical traffic engineering</vt:lpstr>
      <vt:lpstr>Root causes for computational intractability</vt:lpstr>
      <vt:lpstr>ARROW’s key technique: LotteryTicket abstraction</vt:lpstr>
      <vt:lpstr>PowerPoint Presentation</vt:lpstr>
      <vt:lpstr>Handling wavelength reconfiguration</vt:lpstr>
      <vt:lpstr>How fast can we reconfigure wavelengths?</vt:lpstr>
      <vt:lpstr>Noise loading bypasses amplifier adjustments</vt:lpstr>
      <vt:lpstr>Talk outline</vt:lpstr>
      <vt:lpstr>Production testbed</vt:lpstr>
      <vt:lpstr>A fiber cut restoration trial</vt:lpstr>
      <vt:lpstr>Simulation setup </vt:lpstr>
      <vt:lpstr>Simulation results: availability</vt:lpstr>
      <vt:lpstr>Simulation results: throughput</vt:lpstr>
      <vt:lpstr>Concluding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ARROW SIGCOMM talk</dc:title>
  <dc:creator>Zhizhen Zhong</dc:creator>
  <cp:lastModifiedBy>Zhizhen Zhong</cp:lastModifiedBy>
  <cp:revision>315</cp:revision>
  <dcterms:created xsi:type="dcterms:W3CDTF">2021-05-29T18:49:19Z</dcterms:created>
  <dcterms:modified xsi:type="dcterms:W3CDTF">2021-08-26T06:11:11Z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0x01010000C37435E48D0A4DBBF7E9FA6C032939</vt:lpwstr>
  </property>
</Properties>
</file>